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5" r:id="rId1"/>
  </p:sldMasterIdLst>
  <p:sldIdLst>
    <p:sldId id="256" r:id="rId2"/>
    <p:sldId id="265" r:id="rId3"/>
    <p:sldId id="266" r:id="rId4"/>
    <p:sldId id="267" r:id="rId5"/>
    <p:sldId id="270" r:id="rId6"/>
    <p:sldId id="268" r:id="rId7"/>
    <p:sldId id="269" r:id="rId8"/>
  </p:sldIdLst>
  <p:sldSz cx="12192000" cy="6858000"/>
  <p:notesSz cx="6875463" cy="10002838"/>
  <p:defaultText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0AFB0F-A2F7-F34F-BD46-175F80D5CF59}" v="5" dt="2020-07-04T07:26:40.3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70"/>
    <p:restoredTop sz="94676"/>
  </p:normalViewPr>
  <p:slideViewPr>
    <p:cSldViewPr snapToGrid="0" snapToObjects="1">
      <p:cViewPr varScale="1">
        <p:scale>
          <a:sx n="101" d="100"/>
          <a:sy n="101" d="100"/>
        </p:scale>
        <p:origin x="138" y="330"/>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eodore Priskomatis" userId="81c2790af4863b2d" providerId="LiveId" clId="{983BFCB7-C970-2648-B969-CFA58C198C3B}"/>
    <pc:docChg chg="undo custSel mod addSld delSld modSld">
      <pc:chgData name="Theodore Priskomatis" userId="81c2790af4863b2d" providerId="LiveId" clId="{983BFCB7-C970-2648-B969-CFA58C198C3B}" dt="2020-07-04T08:54:43.857" v="1612" actId="1076"/>
      <pc:docMkLst>
        <pc:docMk/>
      </pc:docMkLst>
      <pc:sldChg chg="addSp delSp modSp mod setBg">
        <pc:chgData name="Theodore Priskomatis" userId="81c2790af4863b2d" providerId="LiveId" clId="{983BFCB7-C970-2648-B969-CFA58C198C3B}" dt="2020-07-04T08:43:32.797" v="1489" actId="255"/>
        <pc:sldMkLst>
          <pc:docMk/>
          <pc:sldMk cId="3421870909" sldId="256"/>
        </pc:sldMkLst>
        <pc:spChg chg="mod">
          <ac:chgData name="Theodore Priskomatis" userId="81c2790af4863b2d" providerId="LiveId" clId="{983BFCB7-C970-2648-B969-CFA58C198C3B}" dt="2020-07-04T08:43:32.797" v="1489" actId="255"/>
          <ac:spMkLst>
            <pc:docMk/>
            <pc:sldMk cId="3421870909" sldId="256"/>
            <ac:spMk id="5" creationId="{7393DEA8-D165-6F41-A3A3-BD0B427002A3}"/>
          </ac:spMkLst>
        </pc:spChg>
        <pc:spChg chg="add del">
          <ac:chgData name="Theodore Priskomatis" userId="81c2790af4863b2d" providerId="LiveId" clId="{983BFCB7-C970-2648-B969-CFA58C198C3B}" dt="2020-07-04T08:30:24.099" v="1455" actId="26606"/>
          <ac:spMkLst>
            <pc:docMk/>
            <pc:sldMk cId="3421870909" sldId="256"/>
            <ac:spMk id="10" creationId="{4522B21E-B2B9-4C72-9A71-C87EFD137480}"/>
          </ac:spMkLst>
        </pc:spChg>
        <pc:spChg chg="add del">
          <ac:chgData name="Theodore Priskomatis" userId="81c2790af4863b2d" providerId="LiveId" clId="{983BFCB7-C970-2648-B969-CFA58C198C3B}" dt="2020-07-04T08:30:24.099" v="1455" actId="26606"/>
          <ac:spMkLst>
            <pc:docMk/>
            <pc:sldMk cId="3421870909" sldId="256"/>
            <ac:spMk id="12" creationId="{5EB7D2A2-F448-44D4-938C-DC84CBCB3B1E}"/>
          </ac:spMkLst>
        </pc:spChg>
        <pc:spChg chg="add del">
          <ac:chgData name="Theodore Priskomatis" userId="81c2790af4863b2d" providerId="LiveId" clId="{983BFCB7-C970-2648-B969-CFA58C198C3B}" dt="2020-07-04T08:30:24.099" v="1455" actId="26606"/>
          <ac:spMkLst>
            <pc:docMk/>
            <pc:sldMk cId="3421870909" sldId="256"/>
            <ac:spMk id="14" creationId="{871AEA07-1E14-44B4-8E55-64EF049CD66F}"/>
          </ac:spMkLst>
        </pc:spChg>
        <pc:spChg chg="add del">
          <ac:chgData name="Theodore Priskomatis" userId="81c2790af4863b2d" providerId="LiveId" clId="{983BFCB7-C970-2648-B969-CFA58C198C3B}" dt="2020-07-04T08:30:25.990" v="1457" actId="26606"/>
          <ac:spMkLst>
            <pc:docMk/>
            <pc:sldMk cId="3421870909" sldId="256"/>
            <ac:spMk id="18" creationId="{9095C1F4-AE7F-44E4-8693-40D3D6831140}"/>
          </ac:spMkLst>
        </pc:spChg>
        <pc:spChg chg="add del">
          <ac:chgData name="Theodore Priskomatis" userId="81c2790af4863b2d" providerId="LiveId" clId="{983BFCB7-C970-2648-B969-CFA58C198C3B}" dt="2020-07-04T08:30:25.990" v="1457" actId="26606"/>
          <ac:spMkLst>
            <pc:docMk/>
            <pc:sldMk cId="3421870909" sldId="256"/>
            <ac:spMk id="21" creationId="{871AEA07-1E14-44B4-8E55-64EF049CD66F}"/>
          </ac:spMkLst>
        </pc:spChg>
        <pc:spChg chg="add del">
          <ac:chgData name="Theodore Priskomatis" userId="81c2790af4863b2d" providerId="LiveId" clId="{983BFCB7-C970-2648-B969-CFA58C198C3B}" dt="2020-07-04T08:31:06.645" v="1460" actId="26606"/>
          <ac:spMkLst>
            <pc:docMk/>
            <pc:sldMk cId="3421870909" sldId="256"/>
            <ac:spMk id="23" creationId="{4522B21E-B2B9-4C72-9A71-C87EFD137480}"/>
          </ac:spMkLst>
        </pc:spChg>
        <pc:spChg chg="add del">
          <ac:chgData name="Theodore Priskomatis" userId="81c2790af4863b2d" providerId="LiveId" clId="{983BFCB7-C970-2648-B969-CFA58C198C3B}" dt="2020-07-04T08:31:06.645" v="1460" actId="26606"/>
          <ac:spMkLst>
            <pc:docMk/>
            <pc:sldMk cId="3421870909" sldId="256"/>
            <ac:spMk id="24" creationId="{5EB7D2A2-F448-44D4-938C-DC84CBCB3B1E}"/>
          </ac:spMkLst>
        </pc:spChg>
        <pc:spChg chg="add del">
          <ac:chgData name="Theodore Priskomatis" userId="81c2790af4863b2d" providerId="LiveId" clId="{983BFCB7-C970-2648-B969-CFA58C198C3B}" dt="2020-07-04T08:31:06.645" v="1460" actId="26606"/>
          <ac:spMkLst>
            <pc:docMk/>
            <pc:sldMk cId="3421870909" sldId="256"/>
            <ac:spMk id="25" creationId="{871AEA07-1E14-44B4-8E55-64EF049CD66F}"/>
          </ac:spMkLst>
        </pc:spChg>
        <pc:spChg chg="add del">
          <ac:chgData name="Theodore Priskomatis" userId="81c2790af4863b2d" providerId="LiveId" clId="{983BFCB7-C970-2648-B969-CFA58C198C3B}" dt="2020-07-04T08:31:06.645" v="1460" actId="26606"/>
          <ac:spMkLst>
            <pc:docMk/>
            <pc:sldMk cId="3421870909" sldId="256"/>
            <ac:spMk id="31" creationId="{5AB83C82-30AD-4DF2-A9AD-CE1547FDEDEA}"/>
          </ac:spMkLst>
        </pc:spChg>
        <pc:spChg chg="add del">
          <ac:chgData name="Theodore Priskomatis" userId="81c2790af4863b2d" providerId="LiveId" clId="{983BFCB7-C970-2648-B969-CFA58C198C3B}" dt="2020-07-04T08:31:06.645" v="1460" actId="26606"/>
          <ac:spMkLst>
            <pc:docMk/>
            <pc:sldMk cId="3421870909" sldId="256"/>
            <ac:spMk id="33" creationId="{B36D2DE0-0628-4A9A-A59D-7BA8B5EB3022}"/>
          </ac:spMkLst>
        </pc:spChg>
        <pc:spChg chg="add del">
          <ac:chgData name="Theodore Priskomatis" userId="81c2790af4863b2d" providerId="LiveId" clId="{983BFCB7-C970-2648-B969-CFA58C198C3B}" dt="2020-07-04T08:31:06.645" v="1460" actId="26606"/>
          <ac:spMkLst>
            <pc:docMk/>
            <pc:sldMk cId="3421870909" sldId="256"/>
            <ac:spMk id="35" creationId="{48E405C9-94BE-41DA-928C-DEC9A8550E9F}"/>
          </ac:spMkLst>
        </pc:spChg>
        <pc:spChg chg="add del">
          <ac:chgData name="Theodore Priskomatis" userId="81c2790af4863b2d" providerId="LiveId" clId="{983BFCB7-C970-2648-B969-CFA58C198C3B}" dt="2020-07-04T08:31:06.645" v="1460" actId="26606"/>
          <ac:spMkLst>
            <pc:docMk/>
            <pc:sldMk cId="3421870909" sldId="256"/>
            <ac:spMk id="37" creationId="{D2091A72-D5BB-42AC-8FD3-F7747D90861E}"/>
          </ac:spMkLst>
        </pc:spChg>
        <pc:spChg chg="add del">
          <ac:chgData name="Theodore Priskomatis" userId="81c2790af4863b2d" providerId="LiveId" clId="{983BFCB7-C970-2648-B969-CFA58C198C3B}" dt="2020-07-04T08:31:06.645" v="1460" actId="26606"/>
          <ac:spMkLst>
            <pc:docMk/>
            <pc:sldMk cId="3421870909" sldId="256"/>
            <ac:spMk id="39" creationId="{6ED12BFC-A737-46AF-8411-481112D54B0C}"/>
          </ac:spMkLst>
        </pc:spChg>
        <pc:grpChg chg="add del">
          <ac:chgData name="Theodore Priskomatis" userId="81c2790af4863b2d" providerId="LiveId" clId="{983BFCB7-C970-2648-B969-CFA58C198C3B}" dt="2020-07-04T08:30:25.990" v="1457" actId="26606"/>
          <ac:grpSpMkLst>
            <pc:docMk/>
            <pc:sldMk cId="3421870909" sldId="256"/>
            <ac:grpSpMk id="19" creationId="{8734DDD3-F723-4DD3-8ABE-EC0B2AC87D74}"/>
          </ac:grpSpMkLst>
        </pc:grpChg>
        <pc:cxnChg chg="add del">
          <ac:chgData name="Theodore Priskomatis" userId="81c2790af4863b2d" providerId="LiveId" clId="{983BFCB7-C970-2648-B969-CFA58C198C3B}" dt="2020-07-04T08:30:24.099" v="1455" actId="26606"/>
          <ac:cxnSpMkLst>
            <pc:docMk/>
            <pc:sldMk cId="3421870909" sldId="256"/>
            <ac:cxnSpMk id="16" creationId="{F7C8EA93-3210-4C62-99E9-153C275E3A87}"/>
          </ac:cxnSpMkLst>
        </pc:cxnChg>
        <pc:cxnChg chg="add del">
          <ac:chgData name="Theodore Priskomatis" userId="81c2790af4863b2d" providerId="LiveId" clId="{983BFCB7-C970-2648-B969-CFA58C198C3B}" dt="2020-07-04T08:31:06.645" v="1460" actId="26606"/>
          <ac:cxnSpMkLst>
            <pc:docMk/>
            <pc:sldMk cId="3421870909" sldId="256"/>
            <ac:cxnSpMk id="26" creationId="{F7C8EA93-3210-4C62-99E9-153C275E3A87}"/>
          </ac:cxnSpMkLst>
        </pc:cxnChg>
      </pc:sldChg>
      <pc:sldChg chg="del">
        <pc:chgData name="Theodore Priskomatis" userId="81c2790af4863b2d" providerId="LiveId" clId="{983BFCB7-C970-2648-B969-CFA58C198C3B}" dt="2020-07-04T07:47:12.288" v="802" actId="2696"/>
        <pc:sldMkLst>
          <pc:docMk/>
          <pc:sldMk cId="3091416196" sldId="258"/>
        </pc:sldMkLst>
      </pc:sldChg>
      <pc:sldChg chg="del">
        <pc:chgData name="Theodore Priskomatis" userId="81c2790af4863b2d" providerId="LiveId" clId="{983BFCB7-C970-2648-B969-CFA58C198C3B}" dt="2020-07-04T07:51:48.580" v="987" actId="2696"/>
        <pc:sldMkLst>
          <pc:docMk/>
          <pc:sldMk cId="3113940931" sldId="260"/>
        </pc:sldMkLst>
      </pc:sldChg>
      <pc:sldChg chg="modSp del">
        <pc:chgData name="Theodore Priskomatis" userId="81c2790af4863b2d" providerId="LiveId" clId="{983BFCB7-C970-2648-B969-CFA58C198C3B}" dt="2020-07-04T07:42:40.546" v="553" actId="2696"/>
        <pc:sldMkLst>
          <pc:docMk/>
          <pc:sldMk cId="1600283009" sldId="261"/>
        </pc:sldMkLst>
        <pc:spChg chg="mod">
          <ac:chgData name="Theodore Priskomatis" userId="81c2790af4863b2d" providerId="LiveId" clId="{983BFCB7-C970-2648-B969-CFA58C198C3B}" dt="2020-07-04T07:34:51.983" v="92" actId="20577"/>
          <ac:spMkLst>
            <pc:docMk/>
            <pc:sldMk cId="1600283009" sldId="261"/>
            <ac:spMk id="5" creationId="{7393DEA8-D165-6F41-A3A3-BD0B427002A3}"/>
          </ac:spMkLst>
        </pc:spChg>
      </pc:sldChg>
      <pc:sldChg chg="del">
        <pc:chgData name="Theodore Priskomatis" userId="81c2790af4863b2d" providerId="LiveId" clId="{983BFCB7-C970-2648-B969-CFA58C198C3B}" dt="2020-07-04T07:51:46.024" v="986" actId="2696"/>
        <pc:sldMkLst>
          <pc:docMk/>
          <pc:sldMk cId="1578236044" sldId="262"/>
        </pc:sldMkLst>
      </pc:sldChg>
      <pc:sldChg chg="del">
        <pc:chgData name="Theodore Priskomatis" userId="81c2790af4863b2d" providerId="LiveId" clId="{983BFCB7-C970-2648-B969-CFA58C198C3B}" dt="2020-07-04T07:57:29.465" v="1287" actId="2696"/>
        <pc:sldMkLst>
          <pc:docMk/>
          <pc:sldMk cId="2974692784" sldId="263"/>
        </pc:sldMkLst>
      </pc:sldChg>
      <pc:sldChg chg="del">
        <pc:chgData name="Theodore Priskomatis" userId="81c2790af4863b2d" providerId="LiveId" clId="{983BFCB7-C970-2648-B969-CFA58C198C3B}" dt="2020-07-04T07:56:47.358" v="1286" actId="2696"/>
        <pc:sldMkLst>
          <pc:docMk/>
          <pc:sldMk cId="464731333" sldId="264"/>
        </pc:sldMkLst>
      </pc:sldChg>
      <pc:sldChg chg="addSp modSp mod setBg">
        <pc:chgData name="Theodore Priskomatis" userId="81c2790af4863b2d" providerId="LiveId" clId="{983BFCB7-C970-2648-B969-CFA58C198C3B}" dt="2020-07-04T08:44:39.360" v="1499" actId="255"/>
        <pc:sldMkLst>
          <pc:docMk/>
          <pc:sldMk cId="3230742330" sldId="265"/>
        </pc:sldMkLst>
        <pc:spChg chg="mod">
          <ac:chgData name="Theodore Priskomatis" userId="81c2790af4863b2d" providerId="LiveId" clId="{983BFCB7-C970-2648-B969-CFA58C198C3B}" dt="2020-07-04T08:44:24.502" v="1496" actId="1076"/>
          <ac:spMkLst>
            <pc:docMk/>
            <pc:sldMk cId="3230742330" sldId="265"/>
            <ac:spMk id="4" creationId="{46372BB2-10BE-3840-9D3A-0697F940DE13}"/>
          </ac:spMkLst>
        </pc:spChg>
        <pc:spChg chg="mod">
          <ac:chgData name="Theodore Priskomatis" userId="81c2790af4863b2d" providerId="LiveId" clId="{983BFCB7-C970-2648-B969-CFA58C198C3B}" dt="2020-07-04T08:44:39.360" v="1499" actId="255"/>
          <ac:spMkLst>
            <pc:docMk/>
            <pc:sldMk cId="3230742330" sldId="265"/>
            <ac:spMk id="6" creationId="{0195A93F-AC78-8B42-9833-04C926B99DCC}"/>
          </ac:spMkLst>
        </pc:spChg>
        <pc:spChg chg="mod ord">
          <ac:chgData name="Theodore Priskomatis" userId="81c2790af4863b2d" providerId="LiveId" clId="{983BFCB7-C970-2648-B969-CFA58C198C3B}" dt="2020-07-04T08:29:45.316" v="1453" actId="26606"/>
          <ac:spMkLst>
            <pc:docMk/>
            <pc:sldMk cId="3230742330" sldId="265"/>
            <ac:spMk id="7" creationId="{B351DEBE-D8ED-8A4A-B53B-01DC8B4FCD73}"/>
          </ac:spMkLst>
        </pc:spChg>
        <pc:spChg chg="add">
          <ac:chgData name="Theodore Priskomatis" userId="81c2790af4863b2d" providerId="LiveId" clId="{983BFCB7-C970-2648-B969-CFA58C198C3B}" dt="2020-07-04T08:29:45.316" v="1453" actId="26606"/>
          <ac:spMkLst>
            <pc:docMk/>
            <pc:sldMk cId="3230742330" sldId="265"/>
            <ac:spMk id="12" creationId="{9095C1F4-AE7F-44E4-8693-40D3D6831140}"/>
          </ac:spMkLst>
        </pc:spChg>
        <pc:spChg chg="add">
          <ac:chgData name="Theodore Priskomatis" userId="81c2790af4863b2d" providerId="LiveId" clId="{983BFCB7-C970-2648-B969-CFA58C198C3B}" dt="2020-07-04T08:29:45.316" v="1453" actId="26606"/>
          <ac:spMkLst>
            <pc:docMk/>
            <pc:sldMk cId="3230742330" sldId="265"/>
            <ac:spMk id="18" creationId="{871AEA07-1E14-44B4-8E55-64EF049CD66F}"/>
          </ac:spMkLst>
        </pc:spChg>
        <pc:grpChg chg="add">
          <ac:chgData name="Theodore Priskomatis" userId="81c2790af4863b2d" providerId="LiveId" clId="{983BFCB7-C970-2648-B969-CFA58C198C3B}" dt="2020-07-04T08:29:45.316" v="1453" actId="26606"/>
          <ac:grpSpMkLst>
            <pc:docMk/>
            <pc:sldMk cId="3230742330" sldId="265"/>
            <ac:grpSpMk id="14" creationId="{8734DDD3-F723-4DD3-8ABE-EC0B2AC87D74}"/>
          </ac:grpSpMkLst>
        </pc:grpChg>
      </pc:sldChg>
      <pc:sldChg chg="addSp modSp add mod setBg">
        <pc:chgData name="Theodore Priskomatis" userId="81c2790af4863b2d" providerId="LiveId" clId="{983BFCB7-C970-2648-B969-CFA58C198C3B}" dt="2020-07-04T08:50:45.208" v="1525" actId="20577"/>
        <pc:sldMkLst>
          <pc:docMk/>
          <pc:sldMk cId="2450766021" sldId="266"/>
        </pc:sldMkLst>
        <pc:spChg chg="mod">
          <ac:chgData name="Theodore Priskomatis" userId="81c2790af4863b2d" providerId="LiveId" clId="{983BFCB7-C970-2648-B969-CFA58C198C3B}" dt="2020-07-04T08:40:32.812" v="1466" actId="255"/>
          <ac:spMkLst>
            <pc:docMk/>
            <pc:sldMk cId="2450766021" sldId="266"/>
            <ac:spMk id="2" creationId="{4F9DBD9A-6987-474D-9F77-31916F67BEFD}"/>
          </ac:spMkLst>
        </pc:spChg>
        <pc:spChg chg="mod">
          <ac:chgData name="Theodore Priskomatis" userId="81c2790af4863b2d" providerId="LiveId" clId="{983BFCB7-C970-2648-B969-CFA58C198C3B}" dt="2020-07-04T08:50:45.208" v="1525" actId="20577"/>
          <ac:spMkLst>
            <pc:docMk/>
            <pc:sldMk cId="2450766021" sldId="266"/>
            <ac:spMk id="3" creationId="{9D48726D-21FF-D24D-BDE5-3D5EE3FA34D4}"/>
          </ac:spMkLst>
        </pc:spChg>
        <pc:spChg chg="add mod">
          <ac:chgData name="Theodore Priskomatis" userId="81c2790af4863b2d" providerId="LiveId" clId="{983BFCB7-C970-2648-B969-CFA58C198C3B}" dt="2020-07-04T08:24:50.550" v="1410" actId="26606"/>
          <ac:spMkLst>
            <pc:docMk/>
            <pc:sldMk cId="2450766021" sldId="266"/>
            <ac:spMk id="4" creationId="{783AC0B0-BBD6-AE49-BF1A-BB402BCBEA19}"/>
          </ac:spMkLst>
        </pc:spChg>
        <pc:spChg chg="add">
          <ac:chgData name="Theodore Priskomatis" userId="81c2790af4863b2d" providerId="LiveId" clId="{983BFCB7-C970-2648-B969-CFA58C198C3B}" dt="2020-07-04T08:24:50.550" v="1410" actId="26606"/>
          <ac:spMkLst>
            <pc:docMk/>
            <pc:sldMk cId="2450766021" sldId="266"/>
            <ac:spMk id="9" creationId="{907EF6B7-1338-4443-8C46-6A318D952DFD}"/>
          </ac:spMkLst>
        </pc:spChg>
        <pc:spChg chg="add">
          <ac:chgData name="Theodore Priskomatis" userId="81c2790af4863b2d" providerId="LiveId" clId="{983BFCB7-C970-2648-B969-CFA58C198C3B}" dt="2020-07-04T08:24:50.550" v="1410" actId="26606"/>
          <ac:spMkLst>
            <pc:docMk/>
            <pc:sldMk cId="2450766021" sldId="266"/>
            <ac:spMk id="11" creationId="{DAAE4CDD-124C-4DCF-9584-B6033B545DD5}"/>
          </ac:spMkLst>
        </pc:spChg>
        <pc:spChg chg="add">
          <ac:chgData name="Theodore Priskomatis" userId="81c2790af4863b2d" providerId="LiveId" clId="{983BFCB7-C970-2648-B969-CFA58C198C3B}" dt="2020-07-04T08:24:50.550" v="1410" actId="26606"/>
          <ac:spMkLst>
            <pc:docMk/>
            <pc:sldMk cId="2450766021" sldId="266"/>
            <ac:spMk id="13" creationId="{081E4A58-353D-44AE-B2FC-2A74E2E400F7}"/>
          </ac:spMkLst>
        </pc:spChg>
      </pc:sldChg>
      <pc:sldChg chg="addSp delSp modSp add mod setBg">
        <pc:chgData name="Theodore Priskomatis" userId="81c2790af4863b2d" providerId="LiveId" clId="{983BFCB7-C970-2648-B969-CFA58C198C3B}" dt="2020-07-04T08:54:01.918" v="1610" actId="14100"/>
        <pc:sldMkLst>
          <pc:docMk/>
          <pc:sldMk cId="1848521056" sldId="267"/>
        </pc:sldMkLst>
        <pc:spChg chg="mod">
          <ac:chgData name="Theodore Priskomatis" userId="81c2790af4863b2d" providerId="LiveId" clId="{983BFCB7-C970-2648-B969-CFA58C198C3B}" dt="2020-07-04T08:53:44.979" v="1608" actId="1076"/>
          <ac:spMkLst>
            <pc:docMk/>
            <pc:sldMk cId="1848521056" sldId="267"/>
            <ac:spMk id="2" creationId="{53ED2A1E-2B43-2F4B-8DF4-5B4FFF5949D1}"/>
          </ac:spMkLst>
        </pc:spChg>
        <pc:spChg chg="mod">
          <ac:chgData name="Theodore Priskomatis" userId="81c2790af4863b2d" providerId="LiveId" clId="{983BFCB7-C970-2648-B969-CFA58C198C3B}" dt="2020-07-04T08:54:01.918" v="1610" actId="14100"/>
          <ac:spMkLst>
            <pc:docMk/>
            <pc:sldMk cId="1848521056" sldId="267"/>
            <ac:spMk id="3" creationId="{BB298B13-33FA-7B4F-9366-2B68C98AEBF1}"/>
          </ac:spMkLst>
        </pc:spChg>
        <pc:spChg chg="add del mod">
          <ac:chgData name="Theodore Priskomatis" userId="81c2790af4863b2d" providerId="LiveId" clId="{983BFCB7-C970-2648-B969-CFA58C198C3B}" dt="2020-07-04T07:45:28.562" v="734" actId="478"/>
          <ac:spMkLst>
            <pc:docMk/>
            <pc:sldMk cId="1848521056" sldId="267"/>
            <ac:spMk id="4" creationId="{08AAC40F-BDD5-7742-B1A2-95ACDCB6A971}"/>
          </ac:spMkLst>
        </pc:spChg>
        <pc:spChg chg="add del mod">
          <ac:chgData name="Theodore Priskomatis" userId="81c2790af4863b2d" providerId="LiveId" clId="{983BFCB7-C970-2648-B969-CFA58C198C3B}" dt="2020-07-04T08:26:06.259" v="1415" actId="478"/>
          <ac:spMkLst>
            <pc:docMk/>
            <pc:sldMk cId="1848521056" sldId="267"/>
            <ac:spMk id="5" creationId="{B2C371C1-05B2-8B41-9346-4824B504F89C}"/>
          </ac:spMkLst>
        </pc:spChg>
        <pc:spChg chg="add del mod">
          <ac:chgData name="Theodore Priskomatis" userId="81c2790af4863b2d" providerId="LiveId" clId="{983BFCB7-C970-2648-B969-CFA58C198C3B}" dt="2020-07-04T08:26:09.091" v="1416" actId="478"/>
          <ac:spMkLst>
            <pc:docMk/>
            <pc:sldMk cId="1848521056" sldId="267"/>
            <ac:spMk id="6" creationId="{5B680390-29D7-814F-A986-013DCE97FDCB}"/>
          </ac:spMkLst>
        </pc:spChg>
        <pc:spChg chg="add mod">
          <ac:chgData name="Theodore Priskomatis" userId="81c2790af4863b2d" providerId="LiveId" clId="{983BFCB7-C970-2648-B969-CFA58C198C3B}" dt="2020-07-04T08:46:26.099" v="1510" actId="207"/>
          <ac:spMkLst>
            <pc:docMk/>
            <pc:sldMk cId="1848521056" sldId="267"/>
            <ac:spMk id="7" creationId="{DE58FD86-C72C-FB4D-BA05-0E33A47B2216}"/>
          </ac:spMkLst>
        </pc:spChg>
        <pc:spChg chg="add">
          <ac:chgData name="Theodore Priskomatis" userId="81c2790af4863b2d" providerId="LiveId" clId="{983BFCB7-C970-2648-B969-CFA58C198C3B}" dt="2020-07-04T08:26:21.674" v="1417" actId="26606"/>
          <ac:spMkLst>
            <pc:docMk/>
            <pc:sldMk cId="1848521056" sldId="267"/>
            <ac:spMk id="12" creationId="{D278ADA9-6383-4BDD-80D2-8899A402687B}"/>
          </ac:spMkLst>
        </pc:spChg>
        <pc:spChg chg="add">
          <ac:chgData name="Theodore Priskomatis" userId="81c2790af4863b2d" providerId="LiveId" clId="{983BFCB7-C970-2648-B969-CFA58C198C3B}" dt="2020-07-04T08:26:21.674" v="1417" actId="26606"/>
          <ac:spMkLst>
            <pc:docMk/>
            <pc:sldMk cId="1848521056" sldId="267"/>
            <ac:spMk id="14" creationId="{484B7147-B0F6-40ED-B5A2-FF72BC8198B6}"/>
          </ac:spMkLst>
        </pc:spChg>
        <pc:spChg chg="add">
          <ac:chgData name="Theodore Priskomatis" userId="81c2790af4863b2d" providerId="LiveId" clId="{983BFCB7-C970-2648-B969-CFA58C198C3B}" dt="2020-07-04T08:26:21.674" v="1417" actId="26606"/>
          <ac:spMkLst>
            <pc:docMk/>
            <pc:sldMk cId="1848521056" sldId="267"/>
            <ac:spMk id="16" creationId="{B36D2DE0-0628-4A9A-A59D-7BA8B5EB3022}"/>
          </ac:spMkLst>
        </pc:spChg>
        <pc:spChg chg="add">
          <ac:chgData name="Theodore Priskomatis" userId="81c2790af4863b2d" providerId="LiveId" clId="{983BFCB7-C970-2648-B969-CFA58C198C3B}" dt="2020-07-04T08:26:21.674" v="1417" actId="26606"/>
          <ac:spMkLst>
            <pc:docMk/>
            <pc:sldMk cId="1848521056" sldId="267"/>
            <ac:spMk id="18" creationId="{48E405C9-94BE-41DA-928C-DEC9A8550E9F}"/>
          </ac:spMkLst>
        </pc:spChg>
        <pc:spChg chg="add">
          <ac:chgData name="Theodore Priskomatis" userId="81c2790af4863b2d" providerId="LiveId" clId="{983BFCB7-C970-2648-B969-CFA58C198C3B}" dt="2020-07-04T08:26:21.674" v="1417" actId="26606"/>
          <ac:spMkLst>
            <pc:docMk/>
            <pc:sldMk cId="1848521056" sldId="267"/>
            <ac:spMk id="20" creationId="{D2091A72-D5BB-42AC-8FD3-F7747D90861E}"/>
          </ac:spMkLst>
        </pc:spChg>
        <pc:spChg chg="add">
          <ac:chgData name="Theodore Priskomatis" userId="81c2790af4863b2d" providerId="LiveId" clId="{983BFCB7-C970-2648-B969-CFA58C198C3B}" dt="2020-07-04T08:26:21.674" v="1417" actId="26606"/>
          <ac:spMkLst>
            <pc:docMk/>
            <pc:sldMk cId="1848521056" sldId="267"/>
            <ac:spMk id="22" creationId="{6ED12BFC-A737-46AF-8411-481112D54B0C}"/>
          </ac:spMkLst>
        </pc:spChg>
      </pc:sldChg>
      <pc:sldChg chg="addSp modSp add mod setBg">
        <pc:chgData name="Theodore Priskomatis" userId="81c2790af4863b2d" providerId="LiveId" clId="{983BFCB7-C970-2648-B969-CFA58C198C3B}" dt="2020-07-04T08:49:05.637" v="1519" actId="255"/>
        <pc:sldMkLst>
          <pc:docMk/>
          <pc:sldMk cId="1760188975" sldId="268"/>
        </pc:sldMkLst>
        <pc:spChg chg="mod ord">
          <ac:chgData name="Theodore Priskomatis" userId="81c2790af4863b2d" providerId="LiveId" clId="{983BFCB7-C970-2648-B969-CFA58C198C3B}" dt="2020-07-04T08:42:28.748" v="1478" actId="255"/>
          <ac:spMkLst>
            <pc:docMk/>
            <pc:sldMk cId="1760188975" sldId="268"/>
            <ac:spMk id="2" creationId="{FD3B59F9-EC56-C441-B79E-E01780FB6F61}"/>
          </ac:spMkLst>
        </pc:spChg>
        <pc:spChg chg="mod">
          <ac:chgData name="Theodore Priskomatis" userId="81c2790af4863b2d" providerId="LiveId" clId="{983BFCB7-C970-2648-B969-CFA58C198C3B}" dt="2020-07-04T08:49:05.637" v="1519" actId="255"/>
          <ac:spMkLst>
            <pc:docMk/>
            <pc:sldMk cId="1760188975" sldId="268"/>
            <ac:spMk id="3" creationId="{16F392E0-A4B7-E34C-AD05-91CA3F21D1DE}"/>
          </ac:spMkLst>
        </pc:spChg>
        <pc:spChg chg="add mod">
          <ac:chgData name="Theodore Priskomatis" userId="81c2790af4863b2d" providerId="LiveId" clId="{983BFCB7-C970-2648-B969-CFA58C198C3B}" dt="2020-07-04T08:28:56.350" v="1451" actId="26606"/>
          <ac:spMkLst>
            <pc:docMk/>
            <pc:sldMk cId="1760188975" sldId="268"/>
            <ac:spMk id="4" creationId="{3119E574-93D1-DB40-9FDE-80F96E5168C3}"/>
          </ac:spMkLst>
        </pc:spChg>
        <pc:spChg chg="add">
          <ac:chgData name="Theodore Priskomatis" userId="81c2790af4863b2d" providerId="LiveId" clId="{983BFCB7-C970-2648-B969-CFA58C198C3B}" dt="2020-07-04T08:28:56.350" v="1451" actId="26606"/>
          <ac:spMkLst>
            <pc:docMk/>
            <pc:sldMk cId="1760188975" sldId="268"/>
            <ac:spMk id="9" creationId="{004A8AE1-9605-41DC-920F-A4B8E8F2391D}"/>
          </ac:spMkLst>
        </pc:spChg>
        <pc:spChg chg="add">
          <ac:chgData name="Theodore Priskomatis" userId="81c2790af4863b2d" providerId="LiveId" clId="{983BFCB7-C970-2648-B969-CFA58C198C3B}" dt="2020-07-04T08:28:56.350" v="1451" actId="26606"/>
          <ac:spMkLst>
            <pc:docMk/>
            <pc:sldMk cId="1760188975" sldId="268"/>
            <ac:spMk id="11" creationId="{5B7778FC-632E-4DCA-A7CB-0D7731CCF970}"/>
          </ac:spMkLst>
        </pc:spChg>
        <pc:spChg chg="add">
          <ac:chgData name="Theodore Priskomatis" userId="81c2790af4863b2d" providerId="LiveId" clId="{983BFCB7-C970-2648-B969-CFA58C198C3B}" dt="2020-07-04T08:28:56.350" v="1451" actId="26606"/>
          <ac:spMkLst>
            <pc:docMk/>
            <pc:sldMk cId="1760188975" sldId="268"/>
            <ac:spMk id="13" creationId="{B10BB131-AC8E-4A8E-A5D1-36260F720C3B}"/>
          </ac:spMkLst>
        </pc:spChg>
        <pc:spChg chg="add">
          <ac:chgData name="Theodore Priskomatis" userId="81c2790af4863b2d" providerId="LiveId" clId="{983BFCB7-C970-2648-B969-CFA58C198C3B}" dt="2020-07-04T08:28:56.350" v="1451" actId="26606"/>
          <ac:spMkLst>
            <pc:docMk/>
            <pc:sldMk cId="1760188975" sldId="268"/>
            <ac:spMk id="15" creationId="{FA23A907-97FB-4A8F-880A-DD77401C4296}"/>
          </ac:spMkLst>
        </pc:spChg>
      </pc:sldChg>
      <pc:sldChg chg="addSp modSp add mod setBg">
        <pc:chgData name="Theodore Priskomatis" userId="81c2790af4863b2d" providerId="LiveId" clId="{983BFCB7-C970-2648-B969-CFA58C198C3B}" dt="2020-07-04T08:54:43.857" v="1612" actId="1076"/>
        <pc:sldMkLst>
          <pc:docMk/>
          <pc:sldMk cId="3086493854" sldId="269"/>
        </pc:sldMkLst>
        <pc:spChg chg="mod">
          <ac:chgData name="Theodore Priskomatis" userId="81c2790af4863b2d" providerId="LiveId" clId="{983BFCB7-C970-2648-B969-CFA58C198C3B}" dt="2020-07-04T08:54:43.857" v="1612" actId="1076"/>
          <ac:spMkLst>
            <pc:docMk/>
            <pc:sldMk cId="3086493854" sldId="269"/>
            <ac:spMk id="2" creationId="{93C263BA-8023-344E-8F51-550F6F74D661}"/>
          </ac:spMkLst>
        </pc:spChg>
        <pc:spChg chg="mod">
          <ac:chgData name="Theodore Priskomatis" userId="81c2790af4863b2d" providerId="LiveId" clId="{983BFCB7-C970-2648-B969-CFA58C198C3B}" dt="2020-07-04T08:49:49.948" v="1521" actId="5793"/>
          <ac:spMkLst>
            <pc:docMk/>
            <pc:sldMk cId="3086493854" sldId="269"/>
            <ac:spMk id="3" creationId="{AF6560F0-89E7-C540-AF3D-9163096451F7}"/>
          </ac:spMkLst>
        </pc:spChg>
        <pc:spChg chg="add mod">
          <ac:chgData name="Theodore Priskomatis" userId="81c2790af4863b2d" providerId="LiveId" clId="{983BFCB7-C970-2648-B969-CFA58C198C3B}" dt="2020-07-04T08:29:12.033" v="1452" actId="26606"/>
          <ac:spMkLst>
            <pc:docMk/>
            <pc:sldMk cId="3086493854" sldId="269"/>
            <ac:spMk id="4" creationId="{259E99DB-82C0-4646-9F92-A71FFFDA01C6}"/>
          </ac:spMkLst>
        </pc:spChg>
        <pc:spChg chg="add">
          <ac:chgData name="Theodore Priskomatis" userId="81c2790af4863b2d" providerId="LiveId" clId="{983BFCB7-C970-2648-B969-CFA58C198C3B}" dt="2020-07-04T08:29:12.033" v="1452" actId="26606"/>
          <ac:spMkLst>
            <pc:docMk/>
            <pc:sldMk cId="3086493854" sldId="269"/>
            <ac:spMk id="9" creationId="{E92FEB64-6EEA-4759-B4A4-BD2C1E660BA8}"/>
          </ac:spMkLst>
        </pc:spChg>
        <pc:spChg chg="add">
          <ac:chgData name="Theodore Priskomatis" userId="81c2790af4863b2d" providerId="LiveId" clId="{983BFCB7-C970-2648-B969-CFA58C198C3B}" dt="2020-07-04T08:29:12.033" v="1452" actId="26606"/>
          <ac:spMkLst>
            <pc:docMk/>
            <pc:sldMk cId="3086493854" sldId="269"/>
            <ac:spMk id="11" creationId="{B10BB131-AC8E-4A8E-A5D1-36260F720C3B}"/>
          </ac:spMkLst>
        </pc:spChg>
        <pc:spChg chg="add">
          <ac:chgData name="Theodore Priskomatis" userId="81c2790af4863b2d" providerId="LiveId" clId="{983BFCB7-C970-2648-B969-CFA58C198C3B}" dt="2020-07-04T08:29:12.033" v="1452" actId="26606"/>
          <ac:spMkLst>
            <pc:docMk/>
            <pc:sldMk cId="3086493854" sldId="269"/>
            <ac:spMk id="13" creationId="{14847E93-7DC1-4D4B-8829-B19AA7137C50}"/>
          </ac:spMkLst>
        </pc:spChg>
        <pc:spChg chg="add">
          <ac:chgData name="Theodore Priskomatis" userId="81c2790af4863b2d" providerId="LiveId" clId="{983BFCB7-C970-2648-B969-CFA58C198C3B}" dt="2020-07-04T08:29:12.033" v="1452" actId="26606"/>
          <ac:spMkLst>
            <pc:docMk/>
            <pc:sldMk cId="3086493854" sldId="269"/>
            <ac:spMk id="15" creationId="{5566D6E1-03A1-4D73-A4E0-35D74D568A04}"/>
          </ac:spMkLst>
        </pc:spChg>
        <pc:spChg chg="add">
          <ac:chgData name="Theodore Priskomatis" userId="81c2790af4863b2d" providerId="LiveId" clId="{983BFCB7-C970-2648-B969-CFA58C198C3B}" dt="2020-07-04T08:29:12.033" v="1452" actId="26606"/>
          <ac:spMkLst>
            <pc:docMk/>
            <pc:sldMk cId="3086493854" sldId="269"/>
            <ac:spMk id="17" creationId="{9F835A99-04AC-494A-A572-AFE8413CC938}"/>
          </ac:spMkLst>
        </pc:spChg>
        <pc:spChg chg="add">
          <ac:chgData name="Theodore Priskomatis" userId="81c2790af4863b2d" providerId="LiveId" clId="{983BFCB7-C970-2648-B969-CFA58C198C3B}" dt="2020-07-04T08:29:12.033" v="1452" actId="26606"/>
          <ac:spMkLst>
            <pc:docMk/>
            <pc:sldMk cId="3086493854" sldId="269"/>
            <ac:spMk id="19" creationId="{7B786209-1B0B-4CA9-9BDD-F7327066A84D}"/>
          </ac:spMkLst>
        </pc:spChg>
        <pc:spChg chg="add">
          <ac:chgData name="Theodore Priskomatis" userId="81c2790af4863b2d" providerId="LiveId" clId="{983BFCB7-C970-2648-B969-CFA58C198C3B}" dt="2020-07-04T08:29:12.033" v="1452" actId="26606"/>
          <ac:spMkLst>
            <pc:docMk/>
            <pc:sldMk cId="3086493854" sldId="269"/>
            <ac:spMk id="21" creationId="{2D2964BB-484D-45AE-AD66-D407D0629652}"/>
          </ac:spMkLst>
        </pc:spChg>
        <pc:spChg chg="add">
          <ac:chgData name="Theodore Priskomatis" userId="81c2790af4863b2d" providerId="LiveId" clId="{983BFCB7-C970-2648-B969-CFA58C198C3B}" dt="2020-07-04T08:29:12.033" v="1452" actId="26606"/>
          <ac:spMkLst>
            <pc:docMk/>
            <pc:sldMk cId="3086493854" sldId="269"/>
            <ac:spMk id="23" creationId="{6691AC69-A76E-4DAB-B565-468B6B87ACF3}"/>
          </ac:spMkLst>
        </pc:spChg>
      </pc:sldChg>
      <pc:sldChg chg="addSp delSp modSp add mod setBg">
        <pc:chgData name="Theodore Priskomatis" userId="81c2790af4863b2d" providerId="LiveId" clId="{983BFCB7-C970-2648-B969-CFA58C198C3B}" dt="2020-07-04T08:54:17.269" v="1611" actId="1076"/>
        <pc:sldMkLst>
          <pc:docMk/>
          <pc:sldMk cId="2719887817" sldId="270"/>
        </pc:sldMkLst>
        <pc:spChg chg="del">
          <ac:chgData name="Theodore Priskomatis" userId="81c2790af4863b2d" providerId="LiveId" clId="{983BFCB7-C970-2648-B969-CFA58C198C3B}" dt="2020-07-04T08:25:37.639" v="1412" actId="478"/>
          <ac:spMkLst>
            <pc:docMk/>
            <pc:sldMk cId="2719887817" sldId="270"/>
            <ac:spMk id="2" creationId="{53ED2A1E-2B43-2F4B-8DF4-5B4FFF5949D1}"/>
          </ac:spMkLst>
        </pc:spChg>
        <pc:spChg chg="del">
          <ac:chgData name="Theodore Priskomatis" userId="81c2790af4863b2d" providerId="LiveId" clId="{983BFCB7-C970-2648-B969-CFA58C198C3B}" dt="2020-07-04T08:25:41.599" v="1413" actId="478"/>
          <ac:spMkLst>
            <pc:docMk/>
            <pc:sldMk cId="2719887817" sldId="270"/>
            <ac:spMk id="3" creationId="{BB298B13-33FA-7B4F-9366-2B68C98AEBF1}"/>
          </ac:spMkLst>
        </pc:spChg>
        <pc:spChg chg="mod">
          <ac:chgData name="Theodore Priskomatis" userId="81c2790af4863b2d" providerId="LiveId" clId="{983BFCB7-C970-2648-B969-CFA58C198C3B}" dt="2020-07-04T08:41:24.593" v="1471" actId="207"/>
          <ac:spMkLst>
            <pc:docMk/>
            <pc:sldMk cId="2719887817" sldId="270"/>
            <ac:spMk id="5" creationId="{B2C371C1-05B2-8B41-9346-4824B504F89C}"/>
          </ac:spMkLst>
        </pc:spChg>
        <pc:spChg chg="mod">
          <ac:chgData name="Theodore Priskomatis" userId="81c2790af4863b2d" providerId="LiveId" clId="{983BFCB7-C970-2648-B969-CFA58C198C3B}" dt="2020-07-04T08:54:17.269" v="1611" actId="1076"/>
          <ac:spMkLst>
            <pc:docMk/>
            <pc:sldMk cId="2719887817" sldId="270"/>
            <ac:spMk id="6" creationId="{5B680390-29D7-814F-A986-013DCE97FDCB}"/>
          </ac:spMkLst>
        </pc:spChg>
        <pc:spChg chg="mod">
          <ac:chgData name="Theodore Priskomatis" userId="81c2790af4863b2d" providerId="LiveId" clId="{983BFCB7-C970-2648-B969-CFA58C198C3B}" dt="2020-07-04T08:28:14.253" v="1446" actId="26606"/>
          <ac:spMkLst>
            <pc:docMk/>
            <pc:sldMk cId="2719887817" sldId="270"/>
            <ac:spMk id="7" creationId="{DE58FD86-C72C-FB4D-BA05-0E33A47B2216}"/>
          </ac:spMkLst>
        </pc:spChg>
        <pc:spChg chg="add del mod">
          <ac:chgData name="Theodore Priskomatis" userId="81c2790af4863b2d" providerId="LiveId" clId="{983BFCB7-C970-2648-B969-CFA58C198C3B}" dt="2020-07-04T08:25:44.876" v="1414" actId="478"/>
          <ac:spMkLst>
            <pc:docMk/>
            <pc:sldMk cId="2719887817" sldId="270"/>
            <ac:spMk id="8" creationId="{0A27D242-E09A-1042-B187-BF40E222B751}"/>
          </ac:spMkLst>
        </pc:spChg>
        <pc:spChg chg="add del mod">
          <ac:chgData name="Theodore Priskomatis" userId="81c2790af4863b2d" providerId="LiveId" clId="{983BFCB7-C970-2648-B969-CFA58C198C3B}" dt="2020-07-04T08:27:38.544" v="1442" actId="478"/>
          <ac:spMkLst>
            <pc:docMk/>
            <pc:sldMk cId="2719887817" sldId="270"/>
            <ac:spMk id="10" creationId="{A258F26E-42DF-B749-8F51-5FE1D1817101}"/>
          </ac:spMkLst>
        </pc:spChg>
        <pc:spChg chg="add del mod">
          <ac:chgData name="Theodore Priskomatis" userId="81c2790af4863b2d" providerId="LiveId" clId="{983BFCB7-C970-2648-B969-CFA58C198C3B}" dt="2020-07-04T08:27:45.632" v="1443" actId="478"/>
          <ac:spMkLst>
            <pc:docMk/>
            <pc:sldMk cId="2719887817" sldId="270"/>
            <ac:spMk id="11" creationId="{99BAA5F0-F451-7048-AC3E-1A276A4F25FD}"/>
          </ac:spMkLst>
        </pc:spChg>
        <pc:spChg chg="add del">
          <ac:chgData name="Theodore Priskomatis" userId="81c2790af4863b2d" providerId="LiveId" clId="{983BFCB7-C970-2648-B969-CFA58C198C3B}" dt="2020-07-04T08:28:27.180" v="1448" actId="26606"/>
          <ac:spMkLst>
            <pc:docMk/>
            <pc:sldMk cId="2719887817" sldId="270"/>
            <ac:spMk id="12" creationId="{D278ADA9-6383-4BDD-80D2-8899A402687B}"/>
          </ac:spMkLst>
        </pc:spChg>
        <pc:spChg chg="add del">
          <ac:chgData name="Theodore Priskomatis" userId="81c2790af4863b2d" providerId="LiveId" clId="{983BFCB7-C970-2648-B969-CFA58C198C3B}" dt="2020-07-04T08:28:27.180" v="1448" actId="26606"/>
          <ac:spMkLst>
            <pc:docMk/>
            <pc:sldMk cId="2719887817" sldId="270"/>
            <ac:spMk id="14" creationId="{484B7147-B0F6-40ED-B5A2-FF72BC8198B6}"/>
          </ac:spMkLst>
        </pc:spChg>
        <pc:spChg chg="add del">
          <ac:chgData name="Theodore Priskomatis" userId="81c2790af4863b2d" providerId="LiveId" clId="{983BFCB7-C970-2648-B969-CFA58C198C3B}" dt="2020-07-04T08:28:27.180" v="1448" actId="26606"/>
          <ac:spMkLst>
            <pc:docMk/>
            <pc:sldMk cId="2719887817" sldId="270"/>
            <ac:spMk id="16" creationId="{B36D2DE0-0628-4A9A-A59D-7BA8B5EB3022}"/>
          </ac:spMkLst>
        </pc:spChg>
        <pc:spChg chg="add del">
          <ac:chgData name="Theodore Priskomatis" userId="81c2790af4863b2d" providerId="LiveId" clId="{983BFCB7-C970-2648-B969-CFA58C198C3B}" dt="2020-07-04T08:28:27.180" v="1448" actId="26606"/>
          <ac:spMkLst>
            <pc:docMk/>
            <pc:sldMk cId="2719887817" sldId="270"/>
            <ac:spMk id="18" creationId="{48E405C9-94BE-41DA-928C-DEC9A8550E9F}"/>
          </ac:spMkLst>
        </pc:spChg>
        <pc:spChg chg="add del">
          <ac:chgData name="Theodore Priskomatis" userId="81c2790af4863b2d" providerId="LiveId" clId="{983BFCB7-C970-2648-B969-CFA58C198C3B}" dt="2020-07-04T08:28:27.180" v="1448" actId="26606"/>
          <ac:spMkLst>
            <pc:docMk/>
            <pc:sldMk cId="2719887817" sldId="270"/>
            <ac:spMk id="20" creationId="{D2091A72-D5BB-42AC-8FD3-F7747D90861E}"/>
          </ac:spMkLst>
        </pc:spChg>
        <pc:spChg chg="add del">
          <ac:chgData name="Theodore Priskomatis" userId="81c2790af4863b2d" providerId="LiveId" clId="{983BFCB7-C970-2648-B969-CFA58C198C3B}" dt="2020-07-04T08:28:27.180" v="1448" actId="26606"/>
          <ac:spMkLst>
            <pc:docMk/>
            <pc:sldMk cId="2719887817" sldId="270"/>
            <ac:spMk id="22" creationId="{6ED12BFC-A737-46AF-8411-481112D54B0C}"/>
          </ac:spMkLst>
        </pc:spChg>
        <pc:spChg chg="add">
          <ac:chgData name="Theodore Priskomatis" userId="81c2790af4863b2d" providerId="LiveId" clId="{983BFCB7-C970-2648-B969-CFA58C198C3B}" dt="2020-07-04T08:28:27.180" v="1448" actId="26606"/>
          <ac:spMkLst>
            <pc:docMk/>
            <pc:sldMk cId="2719887817" sldId="270"/>
            <ac:spMk id="27" creationId="{4E1BEB12-92AF-4445-98AD-4C7756E7C93B}"/>
          </ac:spMkLst>
        </pc:spChg>
        <pc:spChg chg="add">
          <ac:chgData name="Theodore Priskomatis" userId="81c2790af4863b2d" providerId="LiveId" clId="{983BFCB7-C970-2648-B969-CFA58C198C3B}" dt="2020-07-04T08:28:27.180" v="1448" actId="26606"/>
          <ac:spMkLst>
            <pc:docMk/>
            <pc:sldMk cId="2719887817" sldId="270"/>
            <ac:spMk id="29" creationId="{D0522C2C-7B5C-48A7-A969-03941E5D2E76}"/>
          </ac:spMkLst>
        </pc:spChg>
        <pc:spChg chg="add">
          <ac:chgData name="Theodore Priskomatis" userId="81c2790af4863b2d" providerId="LiveId" clId="{983BFCB7-C970-2648-B969-CFA58C198C3B}" dt="2020-07-04T08:28:27.180" v="1448" actId="26606"/>
          <ac:spMkLst>
            <pc:docMk/>
            <pc:sldMk cId="2719887817" sldId="270"/>
            <ac:spMk id="31" creationId="{9C682A1A-5B2D-4111-BBD6-620165633E5B}"/>
          </ac:spMkLst>
        </pc:spChg>
        <pc:spChg chg="add">
          <ac:chgData name="Theodore Priskomatis" userId="81c2790af4863b2d" providerId="LiveId" clId="{983BFCB7-C970-2648-B969-CFA58C198C3B}" dt="2020-07-04T08:28:27.180" v="1448" actId="26606"/>
          <ac:spMkLst>
            <pc:docMk/>
            <pc:sldMk cId="2719887817" sldId="270"/>
            <ac:spMk id="33" creationId="{D6EE29F2-D77F-4BD0-A20B-334D316A1C9D}"/>
          </ac:spMkLst>
        </pc:spChg>
        <pc:spChg chg="add">
          <ac:chgData name="Theodore Priskomatis" userId="81c2790af4863b2d" providerId="LiveId" clId="{983BFCB7-C970-2648-B969-CFA58C198C3B}" dt="2020-07-04T08:28:27.180" v="1448" actId="26606"/>
          <ac:spMkLst>
            <pc:docMk/>
            <pc:sldMk cId="2719887817" sldId="270"/>
            <ac:spMk id="35" creationId="{22D09ED2-868F-42C6-866E-F92E0CEF314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E2761-7CCD-A042-9562-5DC613EF4FD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R"/>
          </a:p>
        </p:txBody>
      </p:sp>
      <p:sp>
        <p:nvSpPr>
          <p:cNvPr id="3" name="Subtitle 2">
            <a:extLst>
              <a:ext uri="{FF2B5EF4-FFF2-40B4-BE49-F238E27FC236}">
                <a16:creationId xmlns:a16="http://schemas.microsoft.com/office/drawing/2014/main" id="{ED61FF53-2E05-F649-9678-293BACD531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R"/>
          </a:p>
        </p:txBody>
      </p:sp>
      <p:sp>
        <p:nvSpPr>
          <p:cNvPr id="4" name="Date Placeholder 3">
            <a:extLst>
              <a:ext uri="{FF2B5EF4-FFF2-40B4-BE49-F238E27FC236}">
                <a16:creationId xmlns:a16="http://schemas.microsoft.com/office/drawing/2014/main" id="{97A26449-594C-2346-A0CC-4AE250B4E09B}"/>
              </a:ext>
            </a:extLst>
          </p:cNvPr>
          <p:cNvSpPr>
            <a:spLocks noGrp="1"/>
          </p:cNvSpPr>
          <p:nvPr>
            <p:ph type="dt" sz="half" idx="10"/>
          </p:nvPr>
        </p:nvSpPr>
        <p:spPr/>
        <p:txBody>
          <a:bodyPr/>
          <a:lstStyle/>
          <a:p>
            <a:fld id="{48A87A34-81AB-432B-8DAE-1953F412C126}" type="datetimeFigureOut">
              <a:rPr lang="en-US" smtClean="0"/>
              <a:pPr/>
              <a:t>7/6/2020</a:t>
            </a:fld>
            <a:endParaRPr lang="en-US" dirty="0"/>
          </a:p>
        </p:txBody>
      </p:sp>
      <p:sp>
        <p:nvSpPr>
          <p:cNvPr id="5" name="Footer Placeholder 4">
            <a:extLst>
              <a:ext uri="{FF2B5EF4-FFF2-40B4-BE49-F238E27FC236}">
                <a16:creationId xmlns:a16="http://schemas.microsoft.com/office/drawing/2014/main" id="{E0F9208E-CD61-5145-B01E-47F92B466DD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289F408-4CA9-C347-AA60-1C5DBD1DFE17}"/>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88710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7373C-2719-8046-B364-AE5BC39646F5}"/>
              </a:ext>
            </a:extLst>
          </p:cNvPr>
          <p:cNvSpPr>
            <a:spLocks noGrp="1"/>
          </p:cNvSpPr>
          <p:nvPr>
            <p:ph type="title"/>
          </p:nvPr>
        </p:nvSpPr>
        <p:spPr/>
        <p:txBody>
          <a:bodyPr/>
          <a:lstStyle/>
          <a:p>
            <a:r>
              <a:rPr lang="en-GB"/>
              <a:t>Click to edit Master title style</a:t>
            </a:r>
            <a:endParaRPr lang="en-GR"/>
          </a:p>
        </p:txBody>
      </p:sp>
      <p:sp>
        <p:nvSpPr>
          <p:cNvPr id="3" name="Vertical Text Placeholder 2">
            <a:extLst>
              <a:ext uri="{FF2B5EF4-FFF2-40B4-BE49-F238E27FC236}">
                <a16:creationId xmlns:a16="http://schemas.microsoft.com/office/drawing/2014/main" id="{1149AFC9-5F18-464B-876E-EAB01B79539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2A0C3BDF-F51A-4547-A39E-585FFAC4DB66}"/>
              </a:ext>
            </a:extLst>
          </p:cNvPr>
          <p:cNvSpPr>
            <a:spLocks noGrp="1"/>
          </p:cNvSpPr>
          <p:nvPr>
            <p:ph type="dt" sz="half" idx="10"/>
          </p:nvPr>
        </p:nvSpPr>
        <p:spPr/>
        <p:txBody>
          <a:bodyPr/>
          <a:lstStyle/>
          <a:p>
            <a:fld id="{48A87A34-81AB-432B-8DAE-1953F412C126}" type="datetimeFigureOut">
              <a:rPr lang="en-US" smtClean="0"/>
              <a:t>7/6/2020</a:t>
            </a:fld>
            <a:endParaRPr lang="en-US" dirty="0"/>
          </a:p>
        </p:txBody>
      </p:sp>
      <p:sp>
        <p:nvSpPr>
          <p:cNvPr id="5" name="Footer Placeholder 4">
            <a:extLst>
              <a:ext uri="{FF2B5EF4-FFF2-40B4-BE49-F238E27FC236}">
                <a16:creationId xmlns:a16="http://schemas.microsoft.com/office/drawing/2014/main" id="{E479C259-A2E5-6446-B34F-69C45FD72A2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2A2CE13-85BD-364F-9933-C7A8CBC5F144}"/>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143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62B6FF-4A90-414A-B44C-20FFCAF693E3}"/>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GR"/>
          </a:p>
        </p:txBody>
      </p:sp>
      <p:sp>
        <p:nvSpPr>
          <p:cNvPr id="3" name="Vertical Text Placeholder 2">
            <a:extLst>
              <a:ext uri="{FF2B5EF4-FFF2-40B4-BE49-F238E27FC236}">
                <a16:creationId xmlns:a16="http://schemas.microsoft.com/office/drawing/2014/main" id="{D2245810-6365-834B-A6DD-772FACAB5D3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102FE321-8FE3-E14B-9498-6C919D30DBDD}"/>
              </a:ext>
            </a:extLst>
          </p:cNvPr>
          <p:cNvSpPr>
            <a:spLocks noGrp="1"/>
          </p:cNvSpPr>
          <p:nvPr>
            <p:ph type="dt" sz="half" idx="10"/>
          </p:nvPr>
        </p:nvSpPr>
        <p:spPr/>
        <p:txBody>
          <a:bodyPr/>
          <a:lstStyle/>
          <a:p>
            <a:fld id="{48A87A34-81AB-432B-8DAE-1953F412C126}" type="datetimeFigureOut">
              <a:rPr lang="en-US" smtClean="0"/>
              <a:t>7/6/2020</a:t>
            </a:fld>
            <a:endParaRPr lang="en-US" dirty="0"/>
          </a:p>
        </p:txBody>
      </p:sp>
      <p:sp>
        <p:nvSpPr>
          <p:cNvPr id="5" name="Footer Placeholder 4">
            <a:extLst>
              <a:ext uri="{FF2B5EF4-FFF2-40B4-BE49-F238E27FC236}">
                <a16:creationId xmlns:a16="http://schemas.microsoft.com/office/drawing/2014/main" id="{E83D109C-D97A-0445-904C-3CD26225E7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3A39D04-8072-C445-AECB-40AC4F1A34B3}"/>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10013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BA62E-4B47-B146-84A1-E67288239170}"/>
              </a:ext>
            </a:extLst>
          </p:cNvPr>
          <p:cNvSpPr>
            <a:spLocks noGrp="1"/>
          </p:cNvSpPr>
          <p:nvPr>
            <p:ph type="title"/>
          </p:nvPr>
        </p:nvSpPr>
        <p:spPr/>
        <p:txBody>
          <a:bodyPr/>
          <a:lstStyle/>
          <a:p>
            <a:r>
              <a:rPr lang="en-GB"/>
              <a:t>Click to edit Master title style</a:t>
            </a:r>
            <a:endParaRPr lang="en-GR"/>
          </a:p>
        </p:txBody>
      </p:sp>
      <p:sp>
        <p:nvSpPr>
          <p:cNvPr id="3" name="Content Placeholder 2">
            <a:extLst>
              <a:ext uri="{FF2B5EF4-FFF2-40B4-BE49-F238E27FC236}">
                <a16:creationId xmlns:a16="http://schemas.microsoft.com/office/drawing/2014/main" id="{83BD1190-633A-0C42-B3CF-54762562E43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C677689B-B1C2-6D46-AD6E-B4A69837F217}"/>
              </a:ext>
            </a:extLst>
          </p:cNvPr>
          <p:cNvSpPr>
            <a:spLocks noGrp="1"/>
          </p:cNvSpPr>
          <p:nvPr>
            <p:ph type="dt" sz="half" idx="10"/>
          </p:nvPr>
        </p:nvSpPr>
        <p:spPr/>
        <p:txBody>
          <a:bodyPr/>
          <a:lstStyle/>
          <a:p>
            <a:fld id="{48A87A34-81AB-432B-8DAE-1953F412C126}" type="datetimeFigureOut">
              <a:rPr lang="en-US" smtClean="0"/>
              <a:t>7/6/2020</a:t>
            </a:fld>
            <a:endParaRPr lang="en-US" dirty="0"/>
          </a:p>
        </p:txBody>
      </p:sp>
      <p:sp>
        <p:nvSpPr>
          <p:cNvPr id="5" name="Footer Placeholder 4">
            <a:extLst>
              <a:ext uri="{FF2B5EF4-FFF2-40B4-BE49-F238E27FC236}">
                <a16:creationId xmlns:a16="http://schemas.microsoft.com/office/drawing/2014/main" id="{21DC92C8-3214-9245-863B-55F59AAF0A5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8352147-A492-B24E-9F56-A57CCF0F8854}"/>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52401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2BDED-B87C-EA45-911A-ED6274E3CDA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R"/>
          </a:p>
        </p:txBody>
      </p:sp>
      <p:sp>
        <p:nvSpPr>
          <p:cNvPr id="3" name="Text Placeholder 2">
            <a:extLst>
              <a:ext uri="{FF2B5EF4-FFF2-40B4-BE49-F238E27FC236}">
                <a16:creationId xmlns:a16="http://schemas.microsoft.com/office/drawing/2014/main" id="{E0B5A460-D83A-1443-9A76-FDE86829A5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165BEEC-A2D3-8E41-A248-24098FAC8285}"/>
              </a:ext>
            </a:extLst>
          </p:cNvPr>
          <p:cNvSpPr>
            <a:spLocks noGrp="1"/>
          </p:cNvSpPr>
          <p:nvPr>
            <p:ph type="dt" sz="half" idx="10"/>
          </p:nvPr>
        </p:nvSpPr>
        <p:spPr/>
        <p:txBody>
          <a:bodyPr/>
          <a:lstStyle/>
          <a:p>
            <a:fld id="{48A87A34-81AB-432B-8DAE-1953F412C126}" type="datetimeFigureOut">
              <a:rPr lang="en-US" smtClean="0"/>
              <a:t>7/6/2020</a:t>
            </a:fld>
            <a:endParaRPr lang="en-US" dirty="0"/>
          </a:p>
        </p:txBody>
      </p:sp>
      <p:sp>
        <p:nvSpPr>
          <p:cNvPr id="5" name="Footer Placeholder 4">
            <a:extLst>
              <a:ext uri="{FF2B5EF4-FFF2-40B4-BE49-F238E27FC236}">
                <a16:creationId xmlns:a16="http://schemas.microsoft.com/office/drawing/2014/main" id="{FF101D27-F3CD-3B4F-B307-002116FC32A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3A514E7-01A4-8840-990A-F4C9AD31F652}"/>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00271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4D297-4670-EB45-9F3C-3D82580A9AD8}"/>
              </a:ext>
            </a:extLst>
          </p:cNvPr>
          <p:cNvSpPr>
            <a:spLocks noGrp="1"/>
          </p:cNvSpPr>
          <p:nvPr>
            <p:ph type="title"/>
          </p:nvPr>
        </p:nvSpPr>
        <p:spPr/>
        <p:txBody>
          <a:bodyPr/>
          <a:lstStyle/>
          <a:p>
            <a:r>
              <a:rPr lang="en-GB"/>
              <a:t>Click to edit Master title style</a:t>
            </a:r>
            <a:endParaRPr lang="en-GR"/>
          </a:p>
        </p:txBody>
      </p:sp>
      <p:sp>
        <p:nvSpPr>
          <p:cNvPr id="3" name="Content Placeholder 2">
            <a:extLst>
              <a:ext uri="{FF2B5EF4-FFF2-40B4-BE49-F238E27FC236}">
                <a16:creationId xmlns:a16="http://schemas.microsoft.com/office/drawing/2014/main" id="{302F2F27-9C9B-E74C-8472-B8AD72C139C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Content Placeholder 3">
            <a:extLst>
              <a:ext uri="{FF2B5EF4-FFF2-40B4-BE49-F238E27FC236}">
                <a16:creationId xmlns:a16="http://schemas.microsoft.com/office/drawing/2014/main" id="{C2AF143A-5D36-1848-BE28-BB4D14D852AE}"/>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5" name="Date Placeholder 4">
            <a:extLst>
              <a:ext uri="{FF2B5EF4-FFF2-40B4-BE49-F238E27FC236}">
                <a16:creationId xmlns:a16="http://schemas.microsoft.com/office/drawing/2014/main" id="{136C71CF-411A-0840-AD45-9E35054AE92D}"/>
              </a:ext>
            </a:extLst>
          </p:cNvPr>
          <p:cNvSpPr>
            <a:spLocks noGrp="1"/>
          </p:cNvSpPr>
          <p:nvPr>
            <p:ph type="dt" sz="half" idx="10"/>
          </p:nvPr>
        </p:nvSpPr>
        <p:spPr/>
        <p:txBody>
          <a:bodyPr/>
          <a:lstStyle/>
          <a:p>
            <a:fld id="{48A87A34-81AB-432B-8DAE-1953F412C126}" type="datetimeFigureOut">
              <a:rPr lang="en-US" smtClean="0"/>
              <a:t>7/6/2020</a:t>
            </a:fld>
            <a:endParaRPr lang="en-US" dirty="0"/>
          </a:p>
        </p:txBody>
      </p:sp>
      <p:sp>
        <p:nvSpPr>
          <p:cNvPr id="6" name="Footer Placeholder 5">
            <a:extLst>
              <a:ext uri="{FF2B5EF4-FFF2-40B4-BE49-F238E27FC236}">
                <a16:creationId xmlns:a16="http://schemas.microsoft.com/office/drawing/2014/main" id="{9567C0E0-978A-644D-8795-15CFBAEF614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4331CD4-3A78-054D-8A56-C6364FFE17C1}"/>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16748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8EB95-A7F7-1E43-A2DC-5CAEBDB24E6E}"/>
              </a:ext>
            </a:extLst>
          </p:cNvPr>
          <p:cNvSpPr>
            <a:spLocks noGrp="1"/>
          </p:cNvSpPr>
          <p:nvPr>
            <p:ph type="title"/>
          </p:nvPr>
        </p:nvSpPr>
        <p:spPr>
          <a:xfrm>
            <a:off x="839788" y="365125"/>
            <a:ext cx="10515600" cy="1325563"/>
          </a:xfrm>
        </p:spPr>
        <p:txBody>
          <a:bodyPr/>
          <a:lstStyle/>
          <a:p>
            <a:r>
              <a:rPr lang="en-GB"/>
              <a:t>Click to edit Master title style</a:t>
            </a:r>
            <a:endParaRPr lang="en-GR"/>
          </a:p>
        </p:txBody>
      </p:sp>
      <p:sp>
        <p:nvSpPr>
          <p:cNvPr id="3" name="Text Placeholder 2">
            <a:extLst>
              <a:ext uri="{FF2B5EF4-FFF2-40B4-BE49-F238E27FC236}">
                <a16:creationId xmlns:a16="http://schemas.microsoft.com/office/drawing/2014/main" id="{152FE577-9C60-9049-A292-F3A4E38A59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746EC0D-9430-BE46-96E9-AC1E63F9E0B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5" name="Text Placeholder 4">
            <a:extLst>
              <a:ext uri="{FF2B5EF4-FFF2-40B4-BE49-F238E27FC236}">
                <a16:creationId xmlns:a16="http://schemas.microsoft.com/office/drawing/2014/main" id="{A13F9C68-0723-C84A-B854-520285DC84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EC42DF8-5B18-C24F-BFA9-4EBC6981E57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7" name="Date Placeholder 6">
            <a:extLst>
              <a:ext uri="{FF2B5EF4-FFF2-40B4-BE49-F238E27FC236}">
                <a16:creationId xmlns:a16="http://schemas.microsoft.com/office/drawing/2014/main" id="{7C4098C5-2CFF-144D-BA75-D30CCEEE91D2}"/>
              </a:ext>
            </a:extLst>
          </p:cNvPr>
          <p:cNvSpPr>
            <a:spLocks noGrp="1"/>
          </p:cNvSpPr>
          <p:nvPr>
            <p:ph type="dt" sz="half" idx="10"/>
          </p:nvPr>
        </p:nvSpPr>
        <p:spPr/>
        <p:txBody>
          <a:bodyPr/>
          <a:lstStyle/>
          <a:p>
            <a:fld id="{48A87A34-81AB-432B-8DAE-1953F412C126}" type="datetimeFigureOut">
              <a:rPr lang="en-US" smtClean="0"/>
              <a:pPr/>
              <a:t>7/6/2020</a:t>
            </a:fld>
            <a:endParaRPr lang="en-US" dirty="0"/>
          </a:p>
        </p:txBody>
      </p:sp>
      <p:sp>
        <p:nvSpPr>
          <p:cNvPr id="8" name="Footer Placeholder 7">
            <a:extLst>
              <a:ext uri="{FF2B5EF4-FFF2-40B4-BE49-F238E27FC236}">
                <a16:creationId xmlns:a16="http://schemas.microsoft.com/office/drawing/2014/main" id="{19CB4DC8-5DE4-C043-9220-EC48A0420E6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2A86426-3025-EE41-90A5-5A068954A04C}"/>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58118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A29F7-AB0C-2C40-ACAE-4C0CB9747F27}"/>
              </a:ext>
            </a:extLst>
          </p:cNvPr>
          <p:cNvSpPr>
            <a:spLocks noGrp="1"/>
          </p:cNvSpPr>
          <p:nvPr>
            <p:ph type="title"/>
          </p:nvPr>
        </p:nvSpPr>
        <p:spPr/>
        <p:txBody>
          <a:bodyPr/>
          <a:lstStyle/>
          <a:p>
            <a:r>
              <a:rPr lang="en-GB"/>
              <a:t>Click to edit Master title style</a:t>
            </a:r>
            <a:endParaRPr lang="en-GR"/>
          </a:p>
        </p:txBody>
      </p:sp>
      <p:sp>
        <p:nvSpPr>
          <p:cNvPr id="3" name="Date Placeholder 2">
            <a:extLst>
              <a:ext uri="{FF2B5EF4-FFF2-40B4-BE49-F238E27FC236}">
                <a16:creationId xmlns:a16="http://schemas.microsoft.com/office/drawing/2014/main" id="{ECAEB09E-11EC-D845-88EC-FA3CBDD951CB}"/>
              </a:ext>
            </a:extLst>
          </p:cNvPr>
          <p:cNvSpPr>
            <a:spLocks noGrp="1"/>
          </p:cNvSpPr>
          <p:nvPr>
            <p:ph type="dt" sz="half" idx="10"/>
          </p:nvPr>
        </p:nvSpPr>
        <p:spPr/>
        <p:txBody>
          <a:bodyPr/>
          <a:lstStyle/>
          <a:p>
            <a:fld id="{48A87A34-81AB-432B-8DAE-1953F412C126}" type="datetimeFigureOut">
              <a:rPr lang="en-US" smtClean="0"/>
              <a:t>7/6/2020</a:t>
            </a:fld>
            <a:endParaRPr lang="en-US" dirty="0"/>
          </a:p>
        </p:txBody>
      </p:sp>
      <p:sp>
        <p:nvSpPr>
          <p:cNvPr id="4" name="Footer Placeholder 3">
            <a:extLst>
              <a:ext uri="{FF2B5EF4-FFF2-40B4-BE49-F238E27FC236}">
                <a16:creationId xmlns:a16="http://schemas.microsoft.com/office/drawing/2014/main" id="{5003995B-8A48-4B42-9A87-4E29D88CE890}"/>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F611094-F9ED-9C41-8B47-BDC4BC57221F}"/>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22922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4642D0E-F2AD-3C4D-B1C0-67958EF4DB9A}"/>
              </a:ext>
            </a:extLst>
          </p:cNvPr>
          <p:cNvSpPr>
            <a:spLocks noGrp="1"/>
          </p:cNvSpPr>
          <p:nvPr>
            <p:ph type="dt" sz="half" idx="10"/>
          </p:nvPr>
        </p:nvSpPr>
        <p:spPr/>
        <p:txBody>
          <a:bodyPr/>
          <a:lstStyle/>
          <a:p>
            <a:fld id="{48A87A34-81AB-432B-8DAE-1953F412C126}" type="datetimeFigureOut">
              <a:rPr lang="en-US" smtClean="0"/>
              <a:t>7/6/2020</a:t>
            </a:fld>
            <a:endParaRPr lang="en-US" dirty="0"/>
          </a:p>
        </p:txBody>
      </p:sp>
      <p:sp>
        <p:nvSpPr>
          <p:cNvPr id="3" name="Footer Placeholder 2">
            <a:extLst>
              <a:ext uri="{FF2B5EF4-FFF2-40B4-BE49-F238E27FC236}">
                <a16:creationId xmlns:a16="http://schemas.microsoft.com/office/drawing/2014/main" id="{A1ED04ED-F004-DA40-957E-FF2FFA57532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39967DD-762A-764A-A1D4-DA2B7A5FAC17}"/>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71878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A480B-0064-C940-8555-13F8CB9B3A2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R"/>
          </a:p>
        </p:txBody>
      </p:sp>
      <p:sp>
        <p:nvSpPr>
          <p:cNvPr id="3" name="Content Placeholder 2">
            <a:extLst>
              <a:ext uri="{FF2B5EF4-FFF2-40B4-BE49-F238E27FC236}">
                <a16:creationId xmlns:a16="http://schemas.microsoft.com/office/drawing/2014/main" id="{0C775309-E43B-0342-95D9-25A9D429F9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Text Placeholder 3">
            <a:extLst>
              <a:ext uri="{FF2B5EF4-FFF2-40B4-BE49-F238E27FC236}">
                <a16:creationId xmlns:a16="http://schemas.microsoft.com/office/drawing/2014/main" id="{6CB66720-826A-F447-BD0C-781A7983F8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98B7BE3-60EC-3B48-8B6C-B9EB3593CA11}"/>
              </a:ext>
            </a:extLst>
          </p:cNvPr>
          <p:cNvSpPr>
            <a:spLocks noGrp="1"/>
          </p:cNvSpPr>
          <p:nvPr>
            <p:ph type="dt" sz="half" idx="10"/>
          </p:nvPr>
        </p:nvSpPr>
        <p:spPr/>
        <p:txBody>
          <a:bodyPr/>
          <a:lstStyle/>
          <a:p>
            <a:fld id="{48A87A34-81AB-432B-8DAE-1953F412C126}" type="datetimeFigureOut">
              <a:rPr lang="en-US" smtClean="0"/>
              <a:t>7/6/2020</a:t>
            </a:fld>
            <a:endParaRPr lang="en-US" dirty="0"/>
          </a:p>
        </p:txBody>
      </p:sp>
      <p:sp>
        <p:nvSpPr>
          <p:cNvPr id="6" name="Footer Placeholder 5">
            <a:extLst>
              <a:ext uri="{FF2B5EF4-FFF2-40B4-BE49-F238E27FC236}">
                <a16:creationId xmlns:a16="http://schemas.microsoft.com/office/drawing/2014/main" id="{3BF03E5F-D5E8-FE43-BDA1-73413DE5F1D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D6F872D-0273-384A-94BC-FC5E9DC27857}"/>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8026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DD0DE-3BB0-DB4B-831C-A696C472D53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R"/>
          </a:p>
        </p:txBody>
      </p:sp>
      <p:sp>
        <p:nvSpPr>
          <p:cNvPr id="3" name="Picture Placeholder 2">
            <a:extLst>
              <a:ext uri="{FF2B5EF4-FFF2-40B4-BE49-F238E27FC236}">
                <a16:creationId xmlns:a16="http://schemas.microsoft.com/office/drawing/2014/main" id="{AF11BB99-BB9F-C546-96CA-F625C286F1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R"/>
          </a:p>
        </p:txBody>
      </p:sp>
      <p:sp>
        <p:nvSpPr>
          <p:cNvPr id="4" name="Text Placeholder 3">
            <a:extLst>
              <a:ext uri="{FF2B5EF4-FFF2-40B4-BE49-F238E27FC236}">
                <a16:creationId xmlns:a16="http://schemas.microsoft.com/office/drawing/2014/main" id="{2CF46A7C-3303-5D46-BE46-E7B5878114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BBE0541-4871-6A48-97FE-4A109F5184F1}"/>
              </a:ext>
            </a:extLst>
          </p:cNvPr>
          <p:cNvSpPr>
            <a:spLocks noGrp="1"/>
          </p:cNvSpPr>
          <p:nvPr>
            <p:ph type="dt" sz="half" idx="10"/>
          </p:nvPr>
        </p:nvSpPr>
        <p:spPr/>
        <p:txBody>
          <a:bodyPr/>
          <a:lstStyle/>
          <a:p>
            <a:fld id="{48A87A34-81AB-432B-8DAE-1953F412C126}" type="datetimeFigureOut">
              <a:rPr lang="en-US" smtClean="0"/>
              <a:t>7/6/2020</a:t>
            </a:fld>
            <a:endParaRPr lang="en-US" dirty="0"/>
          </a:p>
        </p:txBody>
      </p:sp>
      <p:sp>
        <p:nvSpPr>
          <p:cNvPr id="6" name="Footer Placeholder 5">
            <a:extLst>
              <a:ext uri="{FF2B5EF4-FFF2-40B4-BE49-F238E27FC236}">
                <a16:creationId xmlns:a16="http://schemas.microsoft.com/office/drawing/2014/main" id="{919F799A-3BDD-544F-909B-E47861F592D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0DA820B-0E4D-BD43-A8CE-BA6D5B0F1C0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74354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1150D8-75F8-2B41-8101-EC68C82733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R"/>
          </a:p>
        </p:txBody>
      </p:sp>
      <p:sp>
        <p:nvSpPr>
          <p:cNvPr id="3" name="Text Placeholder 2">
            <a:extLst>
              <a:ext uri="{FF2B5EF4-FFF2-40B4-BE49-F238E27FC236}">
                <a16:creationId xmlns:a16="http://schemas.microsoft.com/office/drawing/2014/main" id="{F49EAD6C-E778-4447-B7E8-124A618743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39135106-B85E-124C-86FA-55A9DF264C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7/6/2020</a:t>
            </a:fld>
            <a:endParaRPr lang="en-US" dirty="0"/>
          </a:p>
        </p:txBody>
      </p:sp>
      <p:sp>
        <p:nvSpPr>
          <p:cNvPr id="5" name="Footer Placeholder 4">
            <a:extLst>
              <a:ext uri="{FF2B5EF4-FFF2-40B4-BE49-F238E27FC236}">
                <a16:creationId xmlns:a16="http://schemas.microsoft.com/office/drawing/2014/main" id="{5EF6C585-7E32-E548-A9B0-402F6C6556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1ADCBFD-4DF1-CC43-84E1-4D0D5C8A8A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07262969"/>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open.ac.uk/cicp/main/validation/about-ou-validation/partner-institutions" TargetMode="External"/><Relationship Id="rId2" Type="http://schemas.openxmlformats.org/officeDocument/2006/relationships/hyperlink" Target="https://www.neche.org/institution/deree-college-the-american-college-of-greec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9">
            <a:extLst>
              <a:ext uri="{FF2B5EF4-FFF2-40B4-BE49-F238E27FC236}">
                <a16:creationId xmlns:a16="http://schemas.microsoft.com/office/drawing/2014/main" id="{4522B21E-B2B9-4C72-9A71-C87EFD1374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1">
            <a:extLst>
              <a:ext uri="{FF2B5EF4-FFF2-40B4-BE49-F238E27FC236}">
                <a16:creationId xmlns:a16="http://schemas.microsoft.com/office/drawing/2014/main" id="{5EB7D2A2-F448-44D4-938C-DC84CBCB3B1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13">
            <a:extLst>
              <a:ext uri="{FF2B5EF4-FFF2-40B4-BE49-F238E27FC236}">
                <a16:creationId xmlns:a16="http://schemas.microsoft.com/office/drawing/2014/main" id="{871AEA07-1E14-44B4-8E55-64EF049CD66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7393DEA8-D165-6F41-A3A3-BD0B427002A3}"/>
              </a:ext>
            </a:extLst>
          </p:cNvPr>
          <p:cNvSpPr>
            <a:spLocks noGrp="1"/>
          </p:cNvSpPr>
          <p:nvPr>
            <p:ph type="ctrTitle"/>
          </p:nvPr>
        </p:nvSpPr>
        <p:spPr>
          <a:xfrm>
            <a:off x="1524000" y="1293338"/>
            <a:ext cx="9144000" cy="3274592"/>
          </a:xfrm>
        </p:spPr>
        <p:txBody>
          <a:bodyPr anchor="ctr">
            <a:noAutofit/>
          </a:bodyPr>
          <a:lstStyle/>
          <a:p>
            <a:r>
              <a:rPr lang="en-GR" sz="4000" dirty="0">
                <a:latin typeface="Verdana" panose="020B0604030504040204" pitchFamily="34" charset="0"/>
                <a:ea typeface="Verdana" panose="020B0604030504040204" pitchFamily="34" charset="0"/>
                <a:cs typeface="Verdana" panose="020B0604030504040204" pitchFamily="34" charset="0"/>
              </a:rPr>
              <a:t>Theodoros Priskomatis</a:t>
            </a:r>
            <a:br>
              <a:rPr lang="en-GR" sz="4000" dirty="0">
                <a:latin typeface="Verdana" panose="020B0604030504040204" pitchFamily="34" charset="0"/>
                <a:ea typeface="Verdana" panose="020B0604030504040204" pitchFamily="34" charset="0"/>
                <a:cs typeface="Verdana" panose="020B0604030504040204" pitchFamily="34" charset="0"/>
              </a:rPr>
            </a:br>
            <a:r>
              <a:rPr lang="en-GR" sz="4000" dirty="0">
                <a:latin typeface="Verdana" panose="020B0604030504040204" pitchFamily="34" charset="0"/>
                <a:ea typeface="Verdana" panose="020B0604030504040204" pitchFamily="34" charset="0"/>
                <a:cs typeface="Verdana" panose="020B0604030504040204" pitchFamily="34" charset="0"/>
              </a:rPr>
              <a:t> </a:t>
            </a:r>
            <a:br>
              <a:rPr lang="en-GR" sz="4000" dirty="0">
                <a:latin typeface="Verdana" panose="020B0604030504040204" pitchFamily="34" charset="0"/>
                <a:ea typeface="Verdana" panose="020B0604030504040204" pitchFamily="34" charset="0"/>
                <a:cs typeface="Verdana" panose="020B0604030504040204" pitchFamily="34" charset="0"/>
              </a:rPr>
            </a:br>
            <a:r>
              <a:rPr lang="en-GR" sz="4000" dirty="0">
                <a:latin typeface="Verdana" panose="020B0604030504040204" pitchFamily="34" charset="0"/>
                <a:ea typeface="Verdana" panose="020B0604030504040204" pitchFamily="34" charset="0"/>
                <a:cs typeface="Verdana" panose="020B0604030504040204" pitchFamily="34" charset="0"/>
              </a:rPr>
              <a:t>RESEARCH THESIS </a:t>
            </a:r>
            <a:br>
              <a:rPr lang="en-GR" sz="4000" dirty="0">
                <a:latin typeface="Verdana" panose="020B0604030504040204" pitchFamily="34" charset="0"/>
                <a:ea typeface="Verdana" panose="020B0604030504040204" pitchFamily="34" charset="0"/>
                <a:cs typeface="Verdana" panose="020B0604030504040204" pitchFamily="34" charset="0"/>
              </a:rPr>
            </a:br>
            <a:r>
              <a:rPr lang="en-GR" sz="4000" dirty="0">
                <a:latin typeface="Verdana" panose="020B0604030504040204" pitchFamily="34" charset="0"/>
                <a:ea typeface="Verdana" panose="020B0604030504040204" pitchFamily="34" charset="0"/>
                <a:cs typeface="Verdana" panose="020B0604030504040204" pitchFamily="34" charset="0"/>
              </a:rPr>
              <a:t>SUMMARY PRESENTATION</a:t>
            </a:r>
            <a:br>
              <a:rPr lang="en-GR" sz="4000" dirty="0">
                <a:latin typeface="Verdana" panose="020B0604030504040204" pitchFamily="34" charset="0"/>
                <a:ea typeface="Verdana" panose="020B0604030504040204" pitchFamily="34" charset="0"/>
                <a:cs typeface="Verdana" panose="020B0604030504040204" pitchFamily="34" charset="0"/>
              </a:rPr>
            </a:br>
            <a:r>
              <a:rPr lang="en-GR" sz="4000" dirty="0">
                <a:latin typeface="Verdana" panose="020B0604030504040204" pitchFamily="34" charset="0"/>
                <a:ea typeface="Verdana" panose="020B0604030504040204" pitchFamily="34" charset="0"/>
                <a:cs typeface="Verdana" panose="020B0604030504040204" pitchFamily="34" charset="0"/>
              </a:rPr>
              <a:t> </a:t>
            </a:r>
            <a:br>
              <a:rPr lang="en-GR" sz="4000" dirty="0">
                <a:latin typeface="Verdana" panose="020B0604030504040204" pitchFamily="34" charset="0"/>
                <a:ea typeface="Verdana" panose="020B0604030504040204" pitchFamily="34" charset="0"/>
                <a:cs typeface="Verdana" panose="020B0604030504040204" pitchFamily="34" charset="0"/>
              </a:rPr>
            </a:br>
            <a:r>
              <a:rPr lang="en-GR" sz="4000" dirty="0">
                <a:latin typeface="Verdana" panose="020B0604030504040204" pitchFamily="34" charset="0"/>
                <a:ea typeface="Verdana" panose="020B0604030504040204" pitchFamily="34" charset="0"/>
                <a:cs typeface="Verdana" panose="020B0604030504040204" pitchFamily="34" charset="0"/>
              </a:rPr>
              <a:t>July 2020</a:t>
            </a:r>
          </a:p>
        </p:txBody>
      </p:sp>
      <p:cxnSp>
        <p:nvCxnSpPr>
          <p:cNvPr id="26" name="Straight Connector 15">
            <a:extLst>
              <a:ext uri="{FF2B5EF4-FFF2-40B4-BE49-F238E27FC236}">
                <a16:creationId xmlns:a16="http://schemas.microsoft.com/office/drawing/2014/main" id="{F7C8EA93-3210-4C62-99E9-153C275E3A8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1870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9095C1F4-AE7F-44E4-8693-40D3D683114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8734DDD3-F723-4DD3-8ABE-EC0B2AC87D7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522324" y="-15978"/>
            <a:ext cx="7147352" cy="5876916"/>
            <a:chOff x="329184" y="-99107"/>
            <a:chExt cx="524256" cy="5876916"/>
          </a:xfrm>
        </p:grpSpPr>
        <p:cxnSp>
          <p:nvCxnSpPr>
            <p:cNvPr id="15" name="Straight Connector 14">
              <a:extLst>
                <a:ext uri="{FF2B5EF4-FFF2-40B4-BE49-F238E27FC236}">
                  <a16:creationId xmlns:a16="http://schemas.microsoft.com/office/drawing/2014/main" id="{F7C8EA93-3210-4C62-99E9-153C275E3A8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val="1"/>
                </p:ext>
              </p:extLst>
            </p:nvPr>
          </p:nvCxnSpPr>
          <p:spPr>
            <a:xfrm flipH="1">
              <a:off x="329184" y="5777809"/>
              <a:ext cx="523824"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5EB7D2A2-F448-44D4-938C-DC84CBCB3B1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184" y="-99107"/>
              <a:ext cx="524256" cy="56312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8" name="Rectangle 17">
            <a:extLst>
              <a:ext uri="{FF2B5EF4-FFF2-40B4-BE49-F238E27FC236}">
                <a16:creationId xmlns:a16="http://schemas.microsoft.com/office/drawing/2014/main" id="{871AEA07-1E14-44B4-8E55-64EF049CD66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1055718"/>
            <a:ext cx="10999072" cy="335834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0195A93F-AC78-8B42-9833-04C926B99DCC}"/>
              </a:ext>
            </a:extLst>
          </p:cNvPr>
          <p:cNvSpPr>
            <a:spLocks noGrp="1"/>
          </p:cNvSpPr>
          <p:nvPr>
            <p:ph type="ctrTitle"/>
          </p:nvPr>
        </p:nvSpPr>
        <p:spPr>
          <a:xfrm>
            <a:off x="970156" y="1584683"/>
            <a:ext cx="10147610" cy="2551829"/>
          </a:xfrm>
        </p:spPr>
        <p:txBody>
          <a:bodyPr anchor="ctr">
            <a:noAutofit/>
          </a:bodyPr>
          <a:lstStyle/>
          <a:p>
            <a:r>
              <a:rPr lang="en-US" sz="2800" b="1" dirty="0">
                <a:latin typeface="Verdana" panose="020B0604030504040204" pitchFamily="34" charset="0"/>
                <a:ea typeface="Verdana" panose="020B0604030504040204" pitchFamily="34" charset="0"/>
                <a:cs typeface="Verdana" panose="020B0604030504040204" pitchFamily="34" charset="0"/>
              </a:rPr>
              <a:t/>
            </a:r>
            <a:br>
              <a:rPr lang="en-US" sz="2800" b="1" dirty="0">
                <a:latin typeface="Verdana" panose="020B0604030504040204" pitchFamily="34" charset="0"/>
                <a:ea typeface="Verdana" panose="020B0604030504040204" pitchFamily="34" charset="0"/>
                <a:cs typeface="Verdana" panose="020B0604030504040204" pitchFamily="34" charset="0"/>
              </a:rPr>
            </a:br>
            <a:r>
              <a:rPr lang="en-US" sz="2800" b="1" dirty="0">
                <a:latin typeface="Verdana" panose="020B0604030504040204" pitchFamily="34" charset="0"/>
                <a:ea typeface="Verdana" panose="020B0604030504040204" pitchFamily="34" charset="0"/>
                <a:cs typeface="Verdana" panose="020B0604030504040204" pitchFamily="34" charset="0"/>
              </a:rPr>
              <a:t>"</a:t>
            </a:r>
            <a:r>
              <a:rPr lang="es-ES" sz="2800" b="1" dirty="0">
                <a:latin typeface="Verdana" panose="020B0604030504040204" pitchFamily="34" charset="0"/>
                <a:ea typeface="Verdana" panose="020B0604030504040204" pitchFamily="34" charset="0"/>
                <a:cs typeface="Verdana" panose="020B0604030504040204" pitchFamily="34" charset="0"/>
              </a:rPr>
              <a:t>Multicultural/intercultural education prospective for the study of the relationship between extra-curricular athletic activities and academic performance in college students</a:t>
            </a:r>
            <a:r>
              <a:rPr lang="en-US" sz="2800" b="1" dirty="0">
                <a:latin typeface="Verdana" panose="020B0604030504040204" pitchFamily="34" charset="0"/>
                <a:ea typeface="Verdana" panose="020B0604030504040204" pitchFamily="34" charset="0"/>
                <a:cs typeface="Verdana" panose="020B0604030504040204" pitchFamily="34" charset="0"/>
              </a:rPr>
              <a:t>"</a:t>
            </a:r>
            <a:endParaRPr lang="en-GR" sz="2800" b="1" dirty="0">
              <a:latin typeface="Verdana" panose="020B0604030504040204" pitchFamily="34" charset="0"/>
              <a:ea typeface="Verdana" panose="020B0604030504040204" pitchFamily="34" charset="0"/>
              <a:cs typeface="Verdana" panose="020B0604030504040204" pitchFamily="34" charset="0"/>
            </a:endParaRPr>
          </a:p>
        </p:txBody>
      </p:sp>
      <p:sp>
        <p:nvSpPr>
          <p:cNvPr id="7" name="Title 4">
            <a:extLst>
              <a:ext uri="{FF2B5EF4-FFF2-40B4-BE49-F238E27FC236}">
                <a16:creationId xmlns:a16="http://schemas.microsoft.com/office/drawing/2014/main" id="{B351DEBE-D8ED-8A4A-B53B-01DC8B4FCD73}"/>
              </a:ext>
            </a:extLst>
          </p:cNvPr>
          <p:cNvSpPr txBox="1">
            <a:spLocks/>
          </p:cNvSpPr>
          <p:nvPr/>
        </p:nvSpPr>
        <p:spPr>
          <a:xfrm>
            <a:off x="0" y="6538913"/>
            <a:ext cx="12192000" cy="319087"/>
          </a:xfrm>
          <a:prstGeom prst="rect">
            <a:avLst/>
          </a:prstGeom>
          <a:solidFill>
            <a:schemeClr val="accent1">
              <a:lumMod val="60000"/>
              <a:lumOff val="40000"/>
            </a:schemeClr>
          </a:solidFill>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spcAft>
                <a:spcPts val="600"/>
              </a:spcAft>
            </a:pPr>
            <a:r>
              <a:rPr lang="en-US" sz="1600" dirty="0">
                <a:solidFill>
                  <a:schemeClr val="bg1"/>
                </a:solidFill>
                <a:latin typeface="Verdana" panose="020B0604030504040204" pitchFamily="34" charset="0"/>
                <a:ea typeface="Verdana" panose="020B0604030504040204" pitchFamily="34" charset="0"/>
                <a:cs typeface="Verdana" panose="020B0604030504040204" pitchFamily="34" charset="0"/>
              </a:rPr>
              <a:t>Theodoros Priskomatis – Research Thesis Summary Presentation</a:t>
            </a:r>
            <a:endParaRPr lang="en-GR" sz="1600" b="1">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Rectangle 3">
            <a:extLst>
              <a:ext uri="{FF2B5EF4-FFF2-40B4-BE49-F238E27FC236}">
                <a16:creationId xmlns:a16="http://schemas.microsoft.com/office/drawing/2014/main" id="{46372BB2-10BE-3840-9D3A-0697F940DE13}"/>
              </a:ext>
            </a:extLst>
          </p:cNvPr>
          <p:cNvSpPr/>
          <p:nvPr/>
        </p:nvSpPr>
        <p:spPr>
          <a:xfrm>
            <a:off x="0" y="5060175"/>
            <a:ext cx="12192000" cy="861774"/>
          </a:xfrm>
          <a:prstGeom prst="rect">
            <a:avLst/>
          </a:prstGeom>
        </p:spPr>
        <p:txBody>
          <a:bodyPr wrap="square">
            <a:spAutoFit/>
          </a:bodyPr>
          <a:lstStyle/>
          <a:p>
            <a:pPr>
              <a:spcAft>
                <a:spcPts val="600"/>
              </a:spcAft>
            </a:pPr>
            <a:r>
              <a:rPr lang="es-ES" sz="2800" dirty="0" err="1">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University</a:t>
            </a:r>
            <a:r>
              <a:rPr lang="es-ES" sz="28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 of Alicante</a:t>
            </a:r>
            <a:r>
              <a:rPr lang="en-GR" sz="28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 </a:t>
            </a:r>
            <a:br>
              <a:rPr lang="en-GR" sz="28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br>
            <a:r>
              <a:rPr lang="en-GB" sz="22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Prof. </a:t>
            </a:r>
            <a:r>
              <a:rPr lang="en-GB" sz="2200" dirty="0" err="1">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Dr.</a:t>
            </a:r>
            <a:r>
              <a:rPr lang="en-GB" sz="22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 </a:t>
            </a:r>
            <a:r>
              <a:rPr lang="en-GB" sz="2200" dirty="0" err="1">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Dr.</a:t>
            </a:r>
            <a:r>
              <a:rPr lang="en-GB" sz="22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 </a:t>
            </a:r>
            <a:r>
              <a:rPr lang="en-GB" sz="2200" dirty="0" err="1">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Vicent</a:t>
            </a:r>
            <a:r>
              <a:rPr lang="en-GB" sz="22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 </a:t>
            </a:r>
            <a:r>
              <a:rPr lang="en-GB" sz="2200" dirty="0" err="1">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Martines</a:t>
            </a:r>
            <a:r>
              <a:rPr lang="en-GR" sz="22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 </a:t>
            </a:r>
            <a:endParaRPr lang="en-GR" sz="2200" dirty="0"/>
          </a:p>
        </p:txBody>
      </p:sp>
    </p:spTree>
    <p:extLst>
      <p:ext uri="{BB962C8B-B14F-4D97-AF65-F5344CB8AC3E}">
        <p14:creationId xmlns:p14="http://schemas.microsoft.com/office/powerpoint/2010/main" val="3230742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9DBD9A-6987-474D-9F77-31916F67BEFD}"/>
              </a:ext>
            </a:extLst>
          </p:cNvPr>
          <p:cNvSpPr>
            <a:spLocks noGrp="1"/>
          </p:cNvSpPr>
          <p:nvPr>
            <p:ph type="title"/>
          </p:nvPr>
        </p:nvSpPr>
        <p:spPr>
          <a:xfrm>
            <a:off x="686834" y="1153572"/>
            <a:ext cx="3200400" cy="4461163"/>
          </a:xfrm>
        </p:spPr>
        <p:txBody>
          <a:bodyPr>
            <a:normAutofit/>
          </a:bodyPr>
          <a:lstStyle/>
          <a:p>
            <a:r>
              <a:rPr lang="en-GR" sz="6000" dirty="0">
                <a:solidFill>
                  <a:srgbClr val="FFFFFF"/>
                </a:solidFill>
              </a:rPr>
              <a:t>WHY?</a:t>
            </a: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D48726D-21FF-D24D-BDE5-3D5EE3FA34D4}"/>
              </a:ext>
            </a:extLst>
          </p:cNvPr>
          <p:cNvSpPr>
            <a:spLocks noGrp="1"/>
          </p:cNvSpPr>
          <p:nvPr>
            <p:ph idx="1"/>
          </p:nvPr>
        </p:nvSpPr>
        <p:spPr>
          <a:xfrm>
            <a:off x="4447308" y="591344"/>
            <a:ext cx="6906491" cy="5585619"/>
          </a:xfrm>
        </p:spPr>
        <p:txBody>
          <a:bodyPr anchor="ctr">
            <a:normAutofit/>
          </a:bodyPr>
          <a:lstStyle/>
          <a:p>
            <a:r>
              <a:rPr lang="en-GR" dirty="0"/>
              <a:t>Benefits of participating in sports are well agknoweledged (self control, commitment, discipline, healthy way of life).</a:t>
            </a:r>
          </a:p>
          <a:p>
            <a:r>
              <a:rPr lang="en-GR" dirty="0"/>
              <a:t>Numerous researches have interesting findings regarding their corralation with academic achievement.</a:t>
            </a:r>
          </a:p>
          <a:p>
            <a:r>
              <a:rPr lang="en-GR" dirty="0"/>
              <a:t>Research is mainly in elementary and high school level, or ethnic groups.</a:t>
            </a:r>
          </a:p>
          <a:p>
            <a:r>
              <a:rPr lang="en-GR" dirty="0"/>
              <a:t>Limited research in university and international (outside the U.S.) level.</a:t>
            </a:r>
          </a:p>
        </p:txBody>
      </p:sp>
      <p:sp>
        <p:nvSpPr>
          <p:cNvPr id="4" name="Title 4">
            <a:extLst>
              <a:ext uri="{FF2B5EF4-FFF2-40B4-BE49-F238E27FC236}">
                <a16:creationId xmlns:a16="http://schemas.microsoft.com/office/drawing/2014/main" id="{783AC0B0-BBD6-AE49-BF1A-BB402BCBEA19}"/>
              </a:ext>
            </a:extLst>
          </p:cNvPr>
          <p:cNvSpPr txBox="1">
            <a:spLocks/>
          </p:cNvSpPr>
          <p:nvPr/>
        </p:nvSpPr>
        <p:spPr>
          <a:xfrm>
            <a:off x="0" y="6538913"/>
            <a:ext cx="12192000" cy="319087"/>
          </a:xfrm>
          <a:prstGeom prst="rect">
            <a:avLst/>
          </a:prstGeom>
          <a:solidFill>
            <a:schemeClr val="accent1">
              <a:lumMod val="60000"/>
              <a:lumOff val="40000"/>
            </a:schemeClr>
          </a:solidFill>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spcAft>
                <a:spcPts val="600"/>
              </a:spcAft>
            </a:pPr>
            <a:r>
              <a:rPr lang="en-US" sz="1600" dirty="0">
                <a:solidFill>
                  <a:schemeClr val="bg1"/>
                </a:solidFill>
                <a:latin typeface="Verdana" panose="020B0604030504040204" pitchFamily="34" charset="0"/>
                <a:ea typeface="Verdana" panose="020B0604030504040204" pitchFamily="34" charset="0"/>
                <a:cs typeface="Verdana" panose="020B0604030504040204" pitchFamily="34" charset="0"/>
              </a:rPr>
              <a:t>Theodoros Priskomatis – Research Thesis Summary Presentation</a:t>
            </a:r>
            <a:endParaRPr lang="en-GR" sz="16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450766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D278ADA9-6383-4BDD-80D2-8899A402687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84B7147-B0F6-40ED-B5A2-FF72BC8198B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Rectangle 15">
            <a:extLst>
              <a:ext uri="{FF2B5EF4-FFF2-40B4-BE49-F238E27FC236}">
                <a16:creationId xmlns:a16="http://schemas.microsoft.com/office/drawing/2014/main" id="{B36D2DE0-0628-4A9A-A59D-7BA8B5EB302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48E405C9-94BE-41DA-928C-DEC9A8550E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53ED2A1E-2B43-2F4B-8DF4-5B4FFF5949D1}"/>
              </a:ext>
            </a:extLst>
          </p:cNvPr>
          <p:cNvSpPr>
            <a:spLocks noGrp="1"/>
          </p:cNvSpPr>
          <p:nvPr>
            <p:ph type="title"/>
          </p:nvPr>
        </p:nvSpPr>
        <p:spPr>
          <a:xfrm>
            <a:off x="4905507" y="894071"/>
            <a:ext cx="5561938" cy="1645961"/>
          </a:xfrm>
        </p:spPr>
        <p:txBody>
          <a:bodyPr vert="horz" lIns="91440" tIns="45720" rIns="91440" bIns="45720" rtlCol="0" anchor="b">
            <a:normAutofit/>
          </a:bodyPr>
          <a:lstStyle/>
          <a:p>
            <a:pPr algn="ctr"/>
            <a:r>
              <a:rPr lang="en-US" sz="6000" kern="1200" dirty="0">
                <a:solidFill>
                  <a:schemeClr val="accent2">
                    <a:lumMod val="75000"/>
                  </a:schemeClr>
                </a:solidFill>
                <a:latin typeface="+mj-lt"/>
                <a:ea typeface="+mj-ea"/>
                <a:cs typeface="+mj-cs"/>
              </a:rPr>
              <a:t>WHAT?</a:t>
            </a:r>
          </a:p>
        </p:txBody>
      </p:sp>
      <p:sp>
        <p:nvSpPr>
          <p:cNvPr id="20" name="Arc 19">
            <a:extLst>
              <a:ext uri="{FF2B5EF4-FFF2-40B4-BE49-F238E27FC236}">
                <a16:creationId xmlns:a16="http://schemas.microsoft.com/office/drawing/2014/main" id="{D2091A72-D5BB-42AC-8FD3-F7747D90861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2" name="Oval 21">
            <a:extLst>
              <a:ext uri="{FF2B5EF4-FFF2-40B4-BE49-F238E27FC236}">
                <a16:creationId xmlns:a16="http://schemas.microsoft.com/office/drawing/2014/main" id="{6ED12BFC-A737-46AF-8411-481112D54B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4">
            <a:extLst>
              <a:ext uri="{FF2B5EF4-FFF2-40B4-BE49-F238E27FC236}">
                <a16:creationId xmlns:a16="http://schemas.microsoft.com/office/drawing/2014/main" id="{DE58FD86-C72C-FB4D-BA05-0E33A47B2216}"/>
              </a:ext>
            </a:extLst>
          </p:cNvPr>
          <p:cNvSpPr txBox="1">
            <a:spLocks/>
          </p:cNvSpPr>
          <p:nvPr/>
        </p:nvSpPr>
        <p:spPr>
          <a:xfrm>
            <a:off x="0" y="6538913"/>
            <a:ext cx="12192000" cy="319087"/>
          </a:xfrm>
          <a:prstGeom prst="rect">
            <a:avLst/>
          </a:prstGeom>
          <a:solidFill>
            <a:schemeClr val="accent1">
              <a:lumMod val="60000"/>
              <a:lumOff val="40000"/>
            </a:schemeClr>
          </a:solidFill>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spcAft>
                <a:spcPts val="600"/>
              </a:spcAft>
            </a:pPr>
            <a:r>
              <a:rPr lang="en-US" sz="1600" dirty="0">
                <a:solidFill>
                  <a:schemeClr val="bg1"/>
                </a:solidFill>
                <a:latin typeface="Verdana" panose="020B0604030504040204" pitchFamily="34" charset="0"/>
                <a:ea typeface="Verdana" panose="020B0604030504040204" pitchFamily="34" charset="0"/>
                <a:cs typeface="Verdana" panose="020B0604030504040204" pitchFamily="34" charset="0"/>
              </a:rPr>
              <a:t>Theodoros Priskomatis – Research Thesis Summary Presentation</a:t>
            </a:r>
            <a:endParaRPr lang="en-GR" sz="1600" b="1">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a:extLst>
              <a:ext uri="{FF2B5EF4-FFF2-40B4-BE49-F238E27FC236}">
                <a16:creationId xmlns:a16="http://schemas.microsoft.com/office/drawing/2014/main" id="{BB298B13-33FA-7B4F-9366-2B68C98AEBF1}"/>
              </a:ext>
            </a:extLst>
          </p:cNvPr>
          <p:cNvSpPr>
            <a:spLocks noGrp="1"/>
          </p:cNvSpPr>
          <p:nvPr>
            <p:ph idx="1"/>
          </p:nvPr>
        </p:nvSpPr>
        <p:spPr>
          <a:xfrm>
            <a:off x="2571168" y="3285173"/>
            <a:ext cx="6164520" cy="2678755"/>
          </a:xfrm>
        </p:spPr>
        <p:txBody>
          <a:bodyPr vert="horz" lIns="91440" tIns="45720" rIns="91440" bIns="45720" rtlCol="0">
            <a:normAutofit/>
          </a:bodyPr>
          <a:lstStyle/>
          <a:p>
            <a:pPr marL="0" indent="0" algn="ctr">
              <a:buNone/>
            </a:pPr>
            <a:r>
              <a:rPr lang="en-US" kern="1200" dirty="0">
                <a:solidFill>
                  <a:schemeClr val="tx1"/>
                </a:solidFill>
                <a:latin typeface="+mn-lt"/>
                <a:ea typeface="+mn-ea"/>
                <a:cs typeface="+mn-cs"/>
              </a:rPr>
              <a:t>Correlation between participation of university students in sports and academic achievement</a:t>
            </a:r>
            <a:r>
              <a:rPr lang="en-US" dirty="0"/>
              <a:t>, in a multicultural/intercultural educational environment!</a:t>
            </a:r>
            <a:endParaRPr lang="en-US" kern="1200" dirty="0">
              <a:solidFill>
                <a:schemeClr val="tx1"/>
              </a:solidFill>
              <a:latin typeface="+mn-lt"/>
              <a:ea typeface="+mn-ea"/>
              <a:cs typeface="+mn-cs"/>
            </a:endParaRPr>
          </a:p>
        </p:txBody>
      </p:sp>
    </p:spTree>
    <p:extLst>
      <p:ext uri="{BB962C8B-B14F-4D97-AF65-F5344CB8AC3E}">
        <p14:creationId xmlns:p14="http://schemas.microsoft.com/office/powerpoint/2010/main" val="1848521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4E1BEB12-92AF-4445-98AD-4C7756E7C9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D0522C2C-7B5C-48A7-A969-03941E5D2E7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3" name="Oval 32">
            <a:extLst>
              <a:ext uri="{FF2B5EF4-FFF2-40B4-BE49-F238E27FC236}">
                <a16:creationId xmlns:a16="http://schemas.microsoft.com/office/drawing/2014/main" id="{D6EE29F2-D77F-4BD0-A20B-334D316A1C9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5" name="Arc 34">
            <a:extLst>
              <a:ext uri="{FF2B5EF4-FFF2-40B4-BE49-F238E27FC236}">
                <a16:creationId xmlns:a16="http://schemas.microsoft.com/office/drawing/2014/main" id="{22D09ED2-868F-42C6-866E-F92E0CEF314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5" name="Title 1">
            <a:extLst>
              <a:ext uri="{FF2B5EF4-FFF2-40B4-BE49-F238E27FC236}">
                <a16:creationId xmlns:a16="http://schemas.microsoft.com/office/drawing/2014/main" id="{B2C371C1-05B2-8B41-9346-4824B504F89C}"/>
              </a:ext>
            </a:extLst>
          </p:cNvPr>
          <p:cNvSpPr txBox="1">
            <a:spLocks/>
          </p:cNvSpPr>
          <p:nvPr/>
        </p:nvSpPr>
        <p:spPr>
          <a:xfrm>
            <a:off x="4008120" y="2450030"/>
            <a:ext cx="7644627" cy="117405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spcAft>
                <a:spcPts val="600"/>
              </a:spcAft>
            </a:pPr>
            <a:r>
              <a:rPr lang="en-US" sz="6000" kern="1200" dirty="0">
                <a:solidFill>
                  <a:schemeClr val="accent2">
                    <a:lumMod val="75000"/>
                  </a:schemeClr>
                </a:solidFill>
                <a:latin typeface="+mj-lt"/>
                <a:ea typeface="+mj-ea"/>
                <a:cs typeface="+mj-cs"/>
              </a:rPr>
              <a:t>MEASURED BY?</a:t>
            </a:r>
          </a:p>
        </p:txBody>
      </p:sp>
      <p:sp>
        <p:nvSpPr>
          <p:cNvPr id="6" name="Content Placeholder 2">
            <a:extLst>
              <a:ext uri="{FF2B5EF4-FFF2-40B4-BE49-F238E27FC236}">
                <a16:creationId xmlns:a16="http://schemas.microsoft.com/office/drawing/2014/main" id="{5B680390-29D7-814F-A986-013DCE97FDCB}"/>
              </a:ext>
            </a:extLst>
          </p:cNvPr>
          <p:cNvSpPr txBox="1">
            <a:spLocks/>
          </p:cNvSpPr>
          <p:nvPr/>
        </p:nvSpPr>
        <p:spPr>
          <a:xfrm>
            <a:off x="838200" y="4069965"/>
            <a:ext cx="10515600" cy="117405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R" dirty="0"/>
              <a:t>Their cumulative grade point average (GPA)</a:t>
            </a:r>
          </a:p>
        </p:txBody>
      </p:sp>
      <p:sp>
        <p:nvSpPr>
          <p:cNvPr id="7" name="Title 4">
            <a:extLst>
              <a:ext uri="{FF2B5EF4-FFF2-40B4-BE49-F238E27FC236}">
                <a16:creationId xmlns:a16="http://schemas.microsoft.com/office/drawing/2014/main" id="{DE58FD86-C72C-FB4D-BA05-0E33A47B2216}"/>
              </a:ext>
            </a:extLst>
          </p:cNvPr>
          <p:cNvSpPr txBox="1">
            <a:spLocks/>
          </p:cNvSpPr>
          <p:nvPr/>
        </p:nvSpPr>
        <p:spPr>
          <a:xfrm>
            <a:off x="0" y="6538913"/>
            <a:ext cx="12192000" cy="319087"/>
          </a:xfrm>
          <a:prstGeom prst="rect">
            <a:avLst/>
          </a:prstGeom>
          <a:solidFill>
            <a:schemeClr val="accent1">
              <a:lumMod val="60000"/>
              <a:lumOff val="40000"/>
            </a:schemeClr>
          </a:solidFill>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spcAft>
                <a:spcPts val="600"/>
              </a:spcAft>
            </a:pPr>
            <a:r>
              <a:rPr lang="en-US" sz="1600" dirty="0">
                <a:solidFill>
                  <a:schemeClr val="bg1"/>
                </a:solidFill>
                <a:latin typeface="Verdana" panose="020B0604030504040204" pitchFamily="34" charset="0"/>
                <a:ea typeface="Verdana" panose="020B0604030504040204" pitchFamily="34" charset="0"/>
                <a:cs typeface="Verdana" panose="020B0604030504040204" pitchFamily="34" charset="0"/>
              </a:rPr>
              <a:t>Theodoros Priskomatis – Research Thesis Summary Presentation</a:t>
            </a:r>
            <a:endParaRPr lang="en-GR" sz="1600" b="1">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719887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04A8AE1-9605-41DC-920F-A4B8E8F239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Arc 10">
            <a:extLst>
              <a:ext uri="{FF2B5EF4-FFF2-40B4-BE49-F238E27FC236}">
                <a16:creationId xmlns:a16="http://schemas.microsoft.com/office/drawing/2014/main" id="{5B7778FC-632E-4DCA-A7CB-0D7731CCF9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790889" flipH="1">
            <a:off x="715850" y="795372"/>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3" name="Oval 12">
            <a:extLst>
              <a:ext uri="{FF2B5EF4-FFF2-40B4-BE49-F238E27FC236}">
                <a16:creationId xmlns:a16="http://schemas.microsoft.com/office/drawing/2014/main" id="{B10BB131-AC8E-4A8E-A5D1-36260F720C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92396"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FA23A907-97FB-4A8F-880A-DD77401C42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17460" y="4737713"/>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D3B59F9-EC56-C441-B79E-E01780FB6F61}"/>
              </a:ext>
            </a:extLst>
          </p:cNvPr>
          <p:cNvSpPr>
            <a:spLocks noGrp="1"/>
          </p:cNvSpPr>
          <p:nvPr>
            <p:ph type="title"/>
          </p:nvPr>
        </p:nvSpPr>
        <p:spPr>
          <a:xfrm>
            <a:off x="7474281" y="1396686"/>
            <a:ext cx="3240506" cy="4064628"/>
          </a:xfrm>
        </p:spPr>
        <p:txBody>
          <a:bodyPr>
            <a:normAutofit/>
          </a:bodyPr>
          <a:lstStyle/>
          <a:p>
            <a:r>
              <a:rPr lang="en-GR" sz="6000" dirty="0">
                <a:solidFill>
                  <a:srgbClr val="FFFFFF"/>
                </a:solidFill>
              </a:rPr>
              <a:t>HOW?</a:t>
            </a:r>
          </a:p>
        </p:txBody>
      </p:sp>
      <p:sp>
        <p:nvSpPr>
          <p:cNvPr id="4" name="Title 4">
            <a:extLst>
              <a:ext uri="{FF2B5EF4-FFF2-40B4-BE49-F238E27FC236}">
                <a16:creationId xmlns:a16="http://schemas.microsoft.com/office/drawing/2014/main" id="{3119E574-93D1-DB40-9FDE-80F96E5168C3}"/>
              </a:ext>
            </a:extLst>
          </p:cNvPr>
          <p:cNvSpPr txBox="1">
            <a:spLocks/>
          </p:cNvSpPr>
          <p:nvPr/>
        </p:nvSpPr>
        <p:spPr>
          <a:xfrm>
            <a:off x="0" y="6538913"/>
            <a:ext cx="12192000" cy="319087"/>
          </a:xfrm>
          <a:prstGeom prst="rect">
            <a:avLst/>
          </a:prstGeom>
          <a:solidFill>
            <a:schemeClr val="accent1">
              <a:lumMod val="60000"/>
              <a:lumOff val="40000"/>
            </a:schemeClr>
          </a:solidFill>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spcAft>
                <a:spcPts val="600"/>
              </a:spcAft>
            </a:pPr>
            <a:r>
              <a:rPr lang="en-US" sz="1600" dirty="0">
                <a:solidFill>
                  <a:schemeClr val="bg1"/>
                </a:solidFill>
                <a:latin typeface="Verdana" panose="020B0604030504040204" pitchFamily="34" charset="0"/>
                <a:ea typeface="Verdana" panose="020B0604030504040204" pitchFamily="34" charset="0"/>
                <a:cs typeface="Verdana" panose="020B0604030504040204" pitchFamily="34" charset="0"/>
              </a:rPr>
              <a:t>Theodoros Priskomatis – Research Thesis Summary Presentation</a:t>
            </a:r>
            <a:endParaRPr lang="en-GR" sz="1600" b="1">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a:extLst>
              <a:ext uri="{FF2B5EF4-FFF2-40B4-BE49-F238E27FC236}">
                <a16:creationId xmlns:a16="http://schemas.microsoft.com/office/drawing/2014/main" id="{16F392E0-A4B7-E34C-AD05-91CA3F21D1DE}"/>
              </a:ext>
            </a:extLst>
          </p:cNvPr>
          <p:cNvSpPr>
            <a:spLocks noGrp="1"/>
          </p:cNvSpPr>
          <p:nvPr>
            <p:ph idx="1"/>
          </p:nvPr>
        </p:nvSpPr>
        <p:spPr>
          <a:xfrm>
            <a:off x="169200" y="250004"/>
            <a:ext cx="7303799" cy="6222380"/>
          </a:xfrm>
        </p:spPr>
        <p:txBody>
          <a:bodyPr>
            <a:noAutofit/>
          </a:bodyPr>
          <a:lstStyle/>
          <a:p>
            <a:pPr marL="0" indent="0">
              <a:buNone/>
            </a:pPr>
            <a:r>
              <a:rPr lang="en-GR" dirty="0"/>
              <a:t>Through a survey contacted in the diverse student body of “The American College of Greece”.</a:t>
            </a:r>
          </a:p>
          <a:p>
            <a:r>
              <a:rPr lang="en-GR" sz="1800" dirty="0"/>
              <a:t>Number of students: 3.500 (829 parallel studies in Greek public universities – 573 International students)</a:t>
            </a:r>
          </a:p>
          <a:p>
            <a:r>
              <a:rPr lang="en-GR" sz="1800" dirty="0"/>
              <a:t>Countries: 61</a:t>
            </a:r>
          </a:p>
          <a:p>
            <a:r>
              <a:rPr lang="en-GB" sz="1800" dirty="0"/>
              <a:t>Founded in 1875 in Smyrna (Izmir), Asia Minor (Turkey) as a school for girls; relocated to Athens in 1923</a:t>
            </a:r>
          </a:p>
          <a:p>
            <a:r>
              <a:rPr lang="en-GB" sz="1800" dirty="0"/>
              <a:t>Independent, non-profit, non-sectarian, co-educational</a:t>
            </a:r>
          </a:p>
          <a:p>
            <a:r>
              <a:rPr lang="en-GB" sz="1800" dirty="0"/>
              <a:t>64-acre main campus in Athens suburb of </a:t>
            </a:r>
            <a:r>
              <a:rPr lang="en-GB" sz="1800" dirty="0" err="1"/>
              <a:t>Aghia</a:t>
            </a:r>
            <a:r>
              <a:rPr lang="en-GB" sz="1800" dirty="0"/>
              <a:t> </a:t>
            </a:r>
            <a:r>
              <a:rPr lang="en-GB" sz="1800" dirty="0" err="1"/>
              <a:t>Paraskevi</a:t>
            </a:r>
            <a:endParaRPr lang="en-GB" sz="1800" dirty="0"/>
          </a:p>
          <a:p>
            <a:r>
              <a:rPr lang="en-GB" sz="1800" dirty="0"/>
              <a:t>First American higher education institution abroad to achieve accreditation in the US (1981) – </a:t>
            </a:r>
            <a:r>
              <a:rPr lang="en-GB" sz="1800" dirty="0">
                <a:hlinkClick r:id="rId2"/>
              </a:rPr>
              <a:t>New England Commission of Higher Education</a:t>
            </a:r>
            <a:r>
              <a:rPr lang="en-GB" sz="1800" dirty="0"/>
              <a:t> (NECHE)</a:t>
            </a:r>
          </a:p>
          <a:p>
            <a:r>
              <a:rPr lang="en-GB" sz="1800" dirty="0"/>
              <a:t>Undergraduate programs validated by the </a:t>
            </a:r>
            <a:r>
              <a:rPr lang="en-GB" sz="1800" dirty="0">
                <a:hlinkClick r:id="rId3"/>
              </a:rPr>
              <a:t>Open University, UK</a:t>
            </a:r>
            <a:endParaRPr lang="en-GB" sz="1800" dirty="0"/>
          </a:p>
          <a:p>
            <a:r>
              <a:rPr lang="en-GB" sz="1800" dirty="0"/>
              <a:t>Over 50 partner universities in the US, Europe and Asia offering study abroad and individually tailored programs</a:t>
            </a:r>
          </a:p>
          <a:p>
            <a:r>
              <a:rPr lang="en-GB" sz="1800" dirty="0"/>
              <a:t>US Olympic Committee High Performance Training </a:t>
            </a:r>
            <a:r>
              <a:rPr lang="en-GB" sz="1800" dirty="0" err="1"/>
              <a:t>Center</a:t>
            </a:r>
            <a:r>
              <a:rPr lang="en-GB" sz="1800" dirty="0"/>
              <a:t> for the 2004 Olympics</a:t>
            </a:r>
          </a:p>
          <a:p>
            <a:endParaRPr lang="en-GR" sz="1600" dirty="0"/>
          </a:p>
          <a:p>
            <a:endParaRPr lang="en-GR" sz="1600" dirty="0"/>
          </a:p>
        </p:txBody>
      </p:sp>
    </p:spTree>
    <p:extLst>
      <p:ext uri="{BB962C8B-B14F-4D97-AF65-F5344CB8AC3E}">
        <p14:creationId xmlns:p14="http://schemas.microsoft.com/office/powerpoint/2010/main" val="1760188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92FEB64-6EEA-4759-B4A4-BD2C1E660BA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B10BB131-AC8E-4A8E-A5D1-36260F720C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C263BA-8023-344E-8F51-550F6F74D661}"/>
              </a:ext>
            </a:extLst>
          </p:cNvPr>
          <p:cNvSpPr>
            <a:spLocks noGrp="1"/>
          </p:cNvSpPr>
          <p:nvPr>
            <p:ph type="title"/>
          </p:nvPr>
        </p:nvSpPr>
        <p:spPr>
          <a:xfrm>
            <a:off x="820269" y="591009"/>
            <a:ext cx="3240506" cy="4064628"/>
          </a:xfrm>
        </p:spPr>
        <p:txBody>
          <a:bodyPr>
            <a:normAutofit/>
          </a:bodyPr>
          <a:lstStyle/>
          <a:p>
            <a:r>
              <a:rPr lang="en-GR" sz="6000" dirty="0">
                <a:solidFill>
                  <a:srgbClr val="FFFFFF"/>
                </a:solidFill>
              </a:rPr>
              <a:t>IMPACT?</a:t>
            </a:r>
          </a:p>
        </p:txBody>
      </p:sp>
      <p:sp>
        <p:nvSpPr>
          <p:cNvPr id="13" name="Freeform: Shape 12">
            <a:extLst>
              <a:ext uri="{FF2B5EF4-FFF2-40B4-BE49-F238E27FC236}">
                <a16:creationId xmlns:a16="http://schemas.microsoft.com/office/drawing/2014/main" id="{14847E93-7DC1-4D4B-8829-B19AA7137C5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5566D6E1-03A1-4D73-A4E0-35D74D568A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7" name="Freeform: Shape 16">
            <a:extLst>
              <a:ext uri="{FF2B5EF4-FFF2-40B4-BE49-F238E27FC236}">
                <a16:creationId xmlns:a16="http://schemas.microsoft.com/office/drawing/2014/main" id="{9F835A99-04AC-494A-A572-AFE8413CC9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AF6560F0-89E7-C540-AF3D-9163096451F7}"/>
              </a:ext>
            </a:extLst>
          </p:cNvPr>
          <p:cNvSpPr>
            <a:spLocks noGrp="1"/>
          </p:cNvSpPr>
          <p:nvPr>
            <p:ph idx="1"/>
          </p:nvPr>
        </p:nvSpPr>
        <p:spPr>
          <a:xfrm>
            <a:off x="5874984" y="479502"/>
            <a:ext cx="5609623" cy="5575610"/>
          </a:xfrm>
        </p:spPr>
        <p:txBody>
          <a:bodyPr anchor="t">
            <a:normAutofit/>
          </a:bodyPr>
          <a:lstStyle/>
          <a:p>
            <a:r>
              <a:rPr lang="en-GR" dirty="0"/>
              <a:t>If there is a possitve corralation between participation in sports and academic achievement in the diverse student body of ACG, then it would be recommended for use by universities in Europe and around the world. </a:t>
            </a:r>
          </a:p>
          <a:p>
            <a:pPr marL="0" indent="0">
              <a:buNone/>
            </a:pPr>
            <a:endParaRPr lang="en-GR" dirty="0"/>
          </a:p>
          <a:p>
            <a:r>
              <a:rPr lang="en-GR" dirty="0"/>
              <a:t>Side effects: recruitment, retention, personal development, social life.</a:t>
            </a:r>
          </a:p>
        </p:txBody>
      </p:sp>
      <p:sp>
        <p:nvSpPr>
          <p:cNvPr id="19" name="Freeform: Shape 18">
            <a:extLst>
              <a:ext uri="{FF2B5EF4-FFF2-40B4-BE49-F238E27FC236}">
                <a16:creationId xmlns:a16="http://schemas.microsoft.com/office/drawing/2014/main" id="{7B786209-1B0B-4CA9-9BDD-F7327066A8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id="{2D2964BB-484D-45AE-AD66-D407D06296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6691AC69-A76E-4DAB-B565-468B6B87ACF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Title 4">
            <a:extLst>
              <a:ext uri="{FF2B5EF4-FFF2-40B4-BE49-F238E27FC236}">
                <a16:creationId xmlns:a16="http://schemas.microsoft.com/office/drawing/2014/main" id="{259E99DB-82C0-4646-9F92-A71FFFDA01C6}"/>
              </a:ext>
            </a:extLst>
          </p:cNvPr>
          <p:cNvSpPr txBox="1">
            <a:spLocks/>
          </p:cNvSpPr>
          <p:nvPr/>
        </p:nvSpPr>
        <p:spPr>
          <a:xfrm>
            <a:off x="0" y="6538913"/>
            <a:ext cx="12192000" cy="319087"/>
          </a:xfrm>
          <a:prstGeom prst="rect">
            <a:avLst/>
          </a:prstGeom>
          <a:solidFill>
            <a:schemeClr val="accent1">
              <a:lumMod val="60000"/>
              <a:lumOff val="40000"/>
            </a:schemeClr>
          </a:solidFill>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spcAft>
                <a:spcPts val="600"/>
              </a:spcAft>
            </a:pPr>
            <a:r>
              <a:rPr lang="en-US" sz="1600" dirty="0">
                <a:solidFill>
                  <a:schemeClr val="bg1"/>
                </a:solidFill>
                <a:latin typeface="Verdana" panose="020B0604030504040204" pitchFamily="34" charset="0"/>
                <a:ea typeface="Verdana" panose="020B0604030504040204" pitchFamily="34" charset="0"/>
                <a:cs typeface="Verdana" panose="020B0604030504040204" pitchFamily="34" charset="0"/>
              </a:rPr>
              <a:t>Theodoros Priskomatis – Research Thesis Summary Presentation</a:t>
            </a:r>
            <a:endParaRPr lang="en-GR" sz="1600" b="1">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0864938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380</Words>
  <Application>Microsoft Office PowerPoint</Application>
  <PresentationFormat>Widescreen</PresentationFormat>
  <Paragraphs>33</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Verdana</vt:lpstr>
      <vt:lpstr>Office Theme</vt:lpstr>
      <vt:lpstr>Theodoros Priskomatis   RESEARCH THESIS  SUMMARY PRESENTATION   July 2020</vt:lpstr>
      <vt:lpstr> "Multicultural/intercultural education prospective for the study of the relationship between extra-curricular athletic activities and academic performance in college students"</vt:lpstr>
      <vt:lpstr>WHY?</vt:lpstr>
      <vt:lpstr>WHAT?</vt:lpstr>
      <vt:lpstr>PowerPoint Presentation</vt:lpstr>
      <vt:lpstr>HOW?</vt:lpstr>
      <vt:lpstr>IMPACT?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Theodoros Priskomatis   RESEARCH THESIS  SUMMARY PRESENTATION   July 2020</dc:title>
  <dc:creator>Theodore Priskomatis</dc:creator>
  <cp:lastModifiedBy>Theodore Priskomatis</cp:lastModifiedBy>
  <cp:revision>1</cp:revision>
  <cp:lastPrinted>2020-07-06T07:11:24Z</cp:lastPrinted>
  <dcterms:created xsi:type="dcterms:W3CDTF">2020-07-04T08:29:45Z</dcterms:created>
  <dcterms:modified xsi:type="dcterms:W3CDTF">2020-07-06T07:11:34Z</dcterms:modified>
</cp:coreProperties>
</file>